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83" r:id="rId4"/>
    <p:sldId id="257" r:id="rId5"/>
    <p:sldId id="258" r:id="rId6"/>
    <p:sldId id="263" r:id="rId7"/>
    <p:sldId id="284" r:id="rId8"/>
    <p:sldId id="285" r:id="rId9"/>
    <p:sldId id="260" r:id="rId10"/>
    <p:sldId id="286" r:id="rId11"/>
    <p:sldId id="281" r:id="rId12"/>
    <p:sldId id="262" r:id="rId13"/>
    <p:sldId id="266" r:id="rId14"/>
    <p:sldId id="264" r:id="rId15"/>
    <p:sldId id="265" r:id="rId16"/>
    <p:sldId id="28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81272-BDA9-43C6-9A7C-5A62B479FE3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B5213-64B7-47C4-AC55-DB1D86042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5213-64B7-47C4-AC55-DB1D860428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2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65513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16299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41227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13963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94551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26483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9399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08448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51543"/>
      </p:ext>
    </p:extLst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17301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74129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764704"/>
            <a:ext cx="5137174" cy="5164056"/>
          </a:xfrm>
        </p:spPr>
        <p:txBody>
          <a:bodyPr>
            <a:normAutofit/>
          </a:bodyPr>
          <a:lstStyle/>
          <a:p>
            <a:r>
              <a:rPr lang="ru-RU" dirty="0" smtClean="0"/>
              <a:t>«Организация проектной деятельности обучающихся в условиях введения ФГОС ООО»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4319606"/>
            <a:ext cx="2857520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Немытых З.В.,</a:t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 МАОУ ПГО «Политехнический лицей № 21 «Эрудит»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связи влияют на состав и структуру учебных предметов. Каждый учебный предмет является источником тех или иных видов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связей. Поэтому возможно выделить те связи, которые учитываются в содержании математики, и, наоборот, - идущие от математики в другие учебные предметы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0522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«Русское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слово» «ФГОС. Инновационная школа. Математика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академика РАН В.В. Козлова и академика РАО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А.А.Никитина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предъявляет материал на разных уровнях изучения, обладает свойствами временного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согласования.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овладение таким минимумом знаний и умений, которые необходимы каждому культурному человеку.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и дополняет первый уровень, тесно с ним связан и содержит часть материала для углубленного изучения математики. Он позволяет обеспечить умения и навыки, необходимые для успешного продолжения обучения в ВУЗе.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специализированный – рассчитан на воспитание профессионального интереса к математике и сознательное овладение логикой рассуждений.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42538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067366"/>
              </p:ext>
            </p:extLst>
          </p:nvPr>
        </p:nvGraphicFramePr>
        <p:xfrm>
          <a:off x="7010976" y="5937603"/>
          <a:ext cx="153180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Уравнение" r:id="rId4" imgW="1485900" imgH="419100" progId="Equation.3">
                  <p:embed/>
                </p:oleObj>
              </mc:Choice>
              <mc:Fallback>
                <p:oleObj name="Уравнение" r:id="rId4" imgW="1485900" imgH="4191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976" y="5937603"/>
                        <a:ext cx="153180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– задачи прикладного характера;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вопросы, ориентированные на формирование умений выдвигать гипотезы, объяснять факты, обосновывать выводы;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«открытый» вопрос;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задания на поиск и конспектирование информации, ее анализ, обобщение и т.п.;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на использование общих для них теоретических сведений.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0388"/>
            <a:ext cx="8147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заданий, предлагаемых ученикам в ходе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2940695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960494"/>
            <a:ext cx="7920880" cy="51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6425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54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 вовлечения обучающихся в проектную деятельность при обучении математики: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712968" cy="54292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познавательного интереса к математике;</a:t>
            </a:r>
          </a:p>
          <a:p>
            <a:pPr lvl="0"/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успешности обучаемых по учебному предмету;</a:t>
            </a:r>
          </a:p>
          <a:p>
            <a:pPr lvl="0"/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межпредметными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умениями: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с различными источниками информации;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 выбирать методологию исследования;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критически осмысливать материал, представленный в тои или ином источнике информации;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анализировать различные ситуации, выделять главное и достоверное в той или иной ситуации;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четко и ясно излагать свои мысли, уметь обосновывать свои суждения;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конструктивно подходить к решению поставленной проблемы;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планировать свою деятельность, проверять и оценивать ее результаты;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возможности ИКТ для представления результатов исследования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7822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6329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обобщенные действия, открывающие возможность широкой ориентации учащихся, – как в различных предметных областях, так и в строении самой учебной деятельности. В широком смысле слова «универсальные учебные действия» означают саморазвитие и самосовершенствование путём сознательного и активного присвоения нового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опыта.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проектов-комплексный метод, или технология, которая обобщает все проблемные методы, предоставляя обучающимся широкое поле для исследования, творческой деятельности на основе разнообразия видов деятельности.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17632" cy="5214974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способ достижения намеченного результата, который подразумевает технологическую проработку всего пути.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«воспроизводимый способ организации учебного процесса с четкой ориентацией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заданную цель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совместная учебно-познавательная, творческая или игровая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учащихся-партнеров, имеющая общую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согласованные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направленная на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результата по решении какой-либо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значимой для участников проекта.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651304" cy="58052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позитивной мотивации обучающихся, создание психологической комфортности.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возможностей для реализации дифференцированного и индивидуального подхода к обучающимся в процессе планирования и проведения проекта. 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практически значимой для обучающихся проблемы, требующей знания из различных областей.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технологической схемы метода проектов.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Практическая, теоретическая, познавательная значимость предполагаемых результатов.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 организации учебно-проектной деятельности: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4857916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748464" cy="58052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совместной деятельности, сотрудничества обучающихся, учителя и представителей различных социальных сфер по достижению поставленных целей.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исследовательских методов, средств, форм обучения.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в информационном пространстве; работа с информацией (поиск, структурирование, выделение главных идей, критическая оценка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результатов деятельности в соответствующей полученным результатам форме.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рефлексии как на отдельных этапах работы над проектом, так и по его завершению.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 организации учебно-проектной деятельности: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2806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Подбор, отбор и структурирование информации.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инструментария.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идеи.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исследования.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малых групп сотрудничества, распределение ролей.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 стратегии исследования, источников информации, способов оформления результатов.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исследовательская, поисковая работа обучающихся в соответствии со своим заданием.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обсуждения, дискуссии, сбор и обработка данных (на уроках, во внеурочной деятельности).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оформлением.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оценка и доработка.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работы.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Взаимная оценка и доработка.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6052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познание основ естественных наук и отдельных, наиболее общих законов природы (изучение основ биологии, химии,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физики, математики,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астрономии, географии дает школьникам общие представления о различных формах существования и движения материи, о законах природы и др.).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525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естественнонаучного образования</a:t>
            </a:r>
            <a:endParaRPr lang="ru-RU" sz="28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17632" cy="521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ключ и дверь ко всем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наукам»</a:t>
            </a:r>
          </a:p>
          <a:p>
            <a:pPr marL="0" indent="0" algn="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природы, можно многое создать, но и многое уничтожить, в том числе, и жизнь на Земле, поэтому гуманистический и экологический аспекты являются неотъемлемыми составляющими естественно-научного среднего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6306954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690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1_Тема Office</vt:lpstr>
      <vt:lpstr>Уравнение</vt:lpstr>
      <vt:lpstr>«Организация проектной деятельности обучающихся в условиях введения ФГОС ООО»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над проектом:</vt:lpstr>
      <vt:lpstr>Презентация PowerPoint</vt:lpstr>
      <vt:lpstr>Презентация PowerPoint</vt:lpstr>
      <vt:lpstr>Презентация PowerPoint</vt:lpstr>
      <vt:lpstr>Учебно-Методический Комплекс</vt:lpstr>
      <vt:lpstr>Презентация PowerPoint</vt:lpstr>
      <vt:lpstr>Презентация PowerPoint</vt:lpstr>
      <vt:lpstr>Презентация PowerPoint</vt:lpstr>
      <vt:lpstr>Прогнозируемые результаты вовлечения обучающихся в проектную деятельность при обучении математики: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 Владимировна</dc:creator>
  <cp:lastModifiedBy>306</cp:lastModifiedBy>
  <cp:revision>37</cp:revision>
  <dcterms:modified xsi:type="dcterms:W3CDTF">2017-12-14T04:08:46Z</dcterms:modified>
</cp:coreProperties>
</file>