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1" r:id="rId5"/>
    <p:sldId id="266" r:id="rId6"/>
    <p:sldId id="265" r:id="rId7"/>
    <p:sldId id="260" r:id="rId8"/>
    <p:sldId id="262" r:id="rId9"/>
    <p:sldId id="269" r:id="rId10"/>
    <p:sldId id="270" r:id="rId11"/>
    <p:sldId id="268" r:id="rId12"/>
    <p:sldId id="272" r:id="rId13"/>
    <p:sldId id="271" r:id="rId14"/>
    <p:sldId id="273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66CC"/>
    <a:srgbClr val="AC187B"/>
    <a:srgbClr val="853E5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5" d="100"/>
          <a:sy n="65" d="100"/>
        </p:scale>
        <p:origin x="-3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0%BA%D1%83%D0%BF%D0%B0%D0%B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34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5617" y="371061"/>
            <a:ext cx="874457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bg1"/>
                  </a:solidFill>
                </a:ln>
                <a:solidFill>
                  <a:srgbClr val="AC187B"/>
                </a:solidFill>
                <a:effectLst>
                  <a:glow rad="101600">
                    <a:srgbClr val="E4ECD1">
                      <a:alpha val="60000"/>
                    </a:srgb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МОУ «</a:t>
            </a:r>
            <a:r>
              <a:rPr lang="ru-RU" sz="2800" b="1" dirty="0" err="1" smtClean="0">
                <a:ln w="19050">
                  <a:solidFill>
                    <a:schemeClr val="bg1"/>
                  </a:solidFill>
                </a:ln>
                <a:solidFill>
                  <a:srgbClr val="AC187B"/>
                </a:solidFill>
                <a:effectLst>
                  <a:glow rad="101600">
                    <a:srgbClr val="E4ECD1">
                      <a:alpha val="60000"/>
                    </a:srgb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Ботовская</a:t>
            </a:r>
            <a:r>
              <a:rPr lang="ru-RU" sz="2800" b="1" dirty="0" smtClean="0">
                <a:ln w="19050">
                  <a:solidFill>
                    <a:schemeClr val="bg1"/>
                  </a:solidFill>
                </a:ln>
                <a:solidFill>
                  <a:srgbClr val="AC187B"/>
                </a:solidFill>
                <a:effectLst>
                  <a:glow rad="101600">
                    <a:srgbClr val="E4ECD1">
                      <a:alpha val="60000"/>
                    </a:srgb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школа»</a:t>
            </a:r>
          </a:p>
          <a:p>
            <a:pPr algn="ctr"/>
            <a:r>
              <a:rPr lang="ru-RU" sz="5500" b="1" dirty="0" smtClean="0">
                <a:ln w="19050">
                  <a:solidFill>
                    <a:schemeClr val="bg1"/>
                  </a:solidFill>
                </a:ln>
                <a:solidFill>
                  <a:srgbClr val="AC187B"/>
                </a:solidFill>
                <a:effectLst>
                  <a:glow rad="101600">
                    <a:srgbClr val="E4ECD1">
                      <a:alpha val="60000"/>
                    </a:srgb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Картины из скорлупы</a:t>
            </a:r>
            <a:endParaRPr lang="ru-RU" sz="5500" b="1" dirty="0">
              <a:ln w="19050">
                <a:solidFill>
                  <a:schemeClr val="bg1"/>
                </a:solidFill>
              </a:ln>
              <a:solidFill>
                <a:srgbClr val="AC187B"/>
              </a:solidFill>
              <a:effectLst>
                <a:glow rad="101600">
                  <a:srgbClr val="E4ECD1">
                    <a:alpha val="60000"/>
                  </a:srgb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0903" y="1740667"/>
            <a:ext cx="56152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Авторы: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Кузина Татьяна Николаевна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Веселова Александра Николаевна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8а класс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проекта: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Иванова Елена Николаевна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2017</a:t>
            </a:r>
            <a:endParaRPr lang="ru-RU" sz="28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050" name="Picture 2" descr="C:\Users\Елена\Desktop\Новая папка\DSCN2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7" y="407503"/>
            <a:ext cx="3671680" cy="48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5043" y="251791"/>
            <a:ext cx="5075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Второй способ </a:t>
            </a:r>
            <a:r>
              <a:rPr lang="ru-RU" sz="3200" dirty="0">
                <a:latin typeface="Monotype Corsiva" panose="03010101010201010101" pitchFamily="66" charset="0"/>
              </a:rPr>
              <a:t>выполнения картины основан на выкладывании рисунка  яичной скорлупой  естественной окраски по тональности: от белого до темно-коричневого</a:t>
            </a:r>
            <a:r>
              <a:rPr lang="ru-RU" sz="3200" dirty="0" smtClean="0">
                <a:latin typeface="Monotype Corsiva" panose="03010101010201010101" pitchFamily="66" charset="0"/>
              </a:rPr>
              <a:t>. Работа также покрывается лаком.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85530"/>
            <a:ext cx="653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8225" y="370195"/>
            <a:ext cx="69176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В третьем способе  выполнения картин </a:t>
            </a:r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используется яичная скорлупа, окрашенная  либо пищевыми красителями, либо акриловыми красками, либо гуашью. </a:t>
            </a:r>
            <a:endParaRPr lang="ru-RU" sz="3600" dirty="0"/>
          </a:p>
        </p:txBody>
      </p:sp>
      <p:pic>
        <p:nvPicPr>
          <p:cNvPr id="7" name="Рисунок 6" descr="http://pandia.ru/text/77/396/images/image008_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52" y="3232517"/>
            <a:ext cx="2239617" cy="275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38" y="3713428"/>
            <a:ext cx="3037122" cy="22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074" name="Picture 2" descr="C:\Users\Елена\Desktop\Новая папка\DSCN2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1768444"/>
            <a:ext cx="2941981" cy="22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079" y="198784"/>
            <a:ext cx="8176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Рисунок выкладывается цветными скорлупками по предварительно переведенному эскизу.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86" y="3429000"/>
            <a:ext cx="2979748" cy="22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25" y="1740119"/>
            <a:ext cx="2979748" cy="223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791" y="225288"/>
            <a:ext cx="41479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Мы в своей работе использовали для основы черный фон. Он выполнен черной гуашью (можно использовать  черную акриловую краску).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1587" y="-154057"/>
            <a:ext cx="3071192" cy="409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60" y="3429000"/>
            <a:ext cx="3918584" cy="29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3687" y="318052"/>
            <a:ext cx="4452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CCCC"/>
                </a:solidFill>
              </a:rPr>
              <a:t> </a:t>
            </a:r>
            <a:r>
              <a:rPr lang="ru-RU" sz="4000" b="1" i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Наши работы</a:t>
            </a:r>
            <a:endParaRPr lang="ru-RU" sz="4000" b="1" i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Елена\Desktop\Новая папка\DSCN2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" b="3757"/>
          <a:stretch/>
        </p:blipFill>
        <p:spPr bwMode="auto">
          <a:xfrm>
            <a:off x="3074502" y="2922104"/>
            <a:ext cx="3207855" cy="38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ена\Desktop\Новая папка\DSCN28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0647"/>
          <a:stretch/>
        </p:blipFill>
        <p:spPr bwMode="auto">
          <a:xfrm>
            <a:off x="172279" y="1025938"/>
            <a:ext cx="3260035" cy="31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r="2421"/>
          <a:stretch/>
        </p:blipFill>
        <p:spPr bwMode="auto">
          <a:xfrm>
            <a:off x="4856462" y="1025938"/>
            <a:ext cx="4115260" cy="29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48" y="145775"/>
            <a:ext cx="838862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Результаты работы: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Техника доступна  каждому.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Доступные материалы.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Развивается мелкая моторика рук.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Изделия получаются оригинальными и креативными.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Поделки из скорлупы могут стать отличным подарком или украшением интерьера.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Работать в этой технике было интересно и увлекательно.</a:t>
            </a:r>
            <a:endParaRPr lang="ru-RU" sz="3200" b="1" dirty="0">
              <a:solidFill>
                <a:srgbClr val="FF66CC"/>
              </a:solidFill>
              <a:latin typeface="Monotype Corsiva" panose="03010101010201010101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7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061" y="1603513"/>
            <a:ext cx="4962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6" y="667610"/>
            <a:ext cx="9147064" cy="37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2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5061" y="1603513"/>
            <a:ext cx="4962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66CC"/>
                </a:solidFill>
                <a:latin typeface="Monotype Corsiva" panose="03010101010201010101" pitchFamily="66" charset="0"/>
              </a:rPr>
              <a:t>У</a:t>
            </a:r>
            <a:r>
              <a:rPr lang="ru-RU" sz="54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спехов </a:t>
            </a:r>
            <a:r>
              <a:rPr lang="ru-RU" sz="5400" b="1" dirty="0">
                <a:solidFill>
                  <a:srgbClr val="FF66CC"/>
                </a:solidFill>
                <a:latin typeface="Monotype Corsiva" panose="03010101010201010101" pitchFamily="66" charset="0"/>
              </a:rPr>
              <a:t>на творческом </a:t>
            </a:r>
            <a:r>
              <a:rPr lang="ru-RU" sz="5400" b="1" dirty="0" smtClean="0">
                <a:solidFill>
                  <a:srgbClr val="FF66CC"/>
                </a:solidFill>
                <a:latin typeface="Monotype Corsiva" panose="03010101010201010101" pitchFamily="66" charset="0"/>
              </a:rPr>
              <a:t>пути!</a:t>
            </a:r>
            <a:endParaRPr lang="ru-RU" sz="5400" b="1" dirty="0">
              <a:solidFill>
                <a:srgbClr val="FF66CC"/>
              </a:solidFill>
              <a:latin typeface="Monotype Corsiva" panose="03010101010201010101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296" y="669652"/>
            <a:ext cx="852114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проекта:  </a:t>
            </a:r>
            <a:r>
              <a:rPr lang="ru-RU" sz="2400" dirty="0" smtClean="0"/>
              <a:t>изготовление  </a:t>
            </a:r>
            <a:r>
              <a:rPr lang="ru-RU" sz="2400" dirty="0"/>
              <a:t>картины  из яичной скорлупы</a:t>
            </a:r>
            <a:r>
              <a:rPr lang="ru-RU" sz="2400" dirty="0" smtClean="0"/>
              <a:t>.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    </a:t>
            </a: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проекта:</a:t>
            </a:r>
          </a:p>
          <a:p>
            <a:r>
              <a:rPr lang="ru-RU" sz="2400" dirty="0" smtClean="0"/>
              <a:t>1</a:t>
            </a:r>
            <a:r>
              <a:rPr lang="ru-RU" sz="2400" dirty="0"/>
              <a:t>. Изучить  литературу  по  теме.  </a:t>
            </a:r>
          </a:p>
          <a:p>
            <a:r>
              <a:rPr lang="ru-RU" sz="2400" dirty="0"/>
              <a:t>2. Изучить технологию изготовления картин из яичной скорлупы.</a:t>
            </a:r>
          </a:p>
          <a:p>
            <a:r>
              <a:rPr lang="ru-RU" sz="2400" dirty="0"/>
              <a:t>3. Самим научиться работать в этой технике.</a:t>
            </a:r>
          </a:p>
          <a:p>
            <a:r>
              <a:rPr lang="ru-RU" sz="2400" dirty="0"/>
              <a:t>4.  Изготовить  изделие, оформить его.    </a:t>
            </a:r>
          </a:p>
          <a:p>
            <a:r>
              <a:rPr lang="ru-RU" sz="2400" dirty="0"/>
              <a:t>5.  Создать презентацию по теме проекта для ознакомления учащихся с этой техникой.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0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207987"/>
            <a:ext cx="473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 проекта</a:t>
            </a:r>
            <a:endParaRPr lang="ru-RU" sz="2400" b="1" dirty="0">
              <a:ln w="9525">
                <a:noFill/>
              </a:ln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809" y="251791"/>
            <a:ext cx="6500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5809" y="251791"/>
            <a:ext cx="536712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dirty="0"/>
              <a:t>Яичная скорлупа –</a:t>
            </a:r>
            <a:br>
              <a:rPr lang="ru-RU" sz="2800" dirty="0"/>
            </a:br>
            <a:r>
              <a:rPr lang="ru-RU" sz="2800" dirty="0"/>
              <a:t>самый доступный материал для мозаики. Она хрупкая, но в тоже время по твердости приближается к мрамору, она легко разламывается руками, но на поверхности практически не бывает царапин. Она легко шлифуется, полируется и приобретает приятный мягкий блеск. Из нее получаются великолепные мозаичные панно ручной работы и </a:t>
            </a:r>
            <a:r>
              <a:rPr lang="ru-RU" sz="2800" dirty="0" smtClean="0"/>
              <a:t>картины.</a:t>
            </a:r>
            <a:endParaRPr lang="ru-RU" sz="2800" dirty="0"/>
          </a:p>
        </p:txBody>
      </p:sp>
      <p:pic>
        <p:nvPicPr>
          <p:cNvPr id="5" name="Picture 2" descr="яичная скорлупа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83" y="891017"/>
            <a:ext cx="2668435" cy="3735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8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05" y="25639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02227" y="278295"/>
            <a:ext cx="3154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Monotype Corsiva" pitchFamily="66" charset="0"/>
              </a:rPr>
              <a:t>История</a:t>
            </a:r>
            <a:r>
              <a:rPr lang="ru-RU" sz="4400" b="1" dirty="0"/>
              <a:t>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46783" y="954157"/>
            <a:ext cx="53406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Много столетий назад вьетнамские и китайские мастера лаковой живописи использовали яичную скорлупу для создания своих миниатюр (для изображения построек и крон цветущих деревьев). Таким образом, мастерам Востока удалось превратить существенный недостаток яичной скорлупы — хрупкость — в настоящее художественное достоинство.</a:t>
            </a:r>
          </a:p>
        </p:txBody>
      </p:sp>
      <p:pic>
        <p:nvPicPr>
          <p:cNvPr id="12" name="Picture 2" descr="C:\Users\Администратор\Desktop\images (1)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773"/>
            <a:ext cx="3106776" cy="4277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0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4557" y="225286"/>
            <a:ext cx="83621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Украшение изделия фоном из трещин в мозаике из скорлупы и других материалов называется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кракелюром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техника создания узора из таких трещинок, который придает эффект старины, называется КРАКЛЕ.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 descr="C:\Users\Администратор\Desktop\яичная скорлупа\images (1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18" y="2348880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яичная скорлупа\images (1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9896" y="3687790"/>
            <a:ext cx="295232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в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358" y="2388096"/>
            <a:ext cx="2880320" cy="21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5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185530"/>
            <a:ext cx="653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7112" y="185530"/>
            <a:ext cx="5088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Используемые </a:t>
            </a: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материалы</a:t>
            </a:r>
            <a:endParaRPr lang="ru-RU" sz="3200" dirty="0"/>
          </a:p>
        </p:txBody>
      </p:sp>
      <p:pic>
        <p:nvPicPr>
          <p:cNvPr id="5" name="Picture 2" descr="C:\Users\Администратор\Desktop\Фото7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32" y="770305"/>
            <a:ext cx="3168352" cy="22333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37112" y="770305"/>
            <a:ext cx="496956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Яичная скорлупа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Основа (полотно, картон, стекло, керамика  и т.п.)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Клей ПВА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Простой карандаш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Ластик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Бумага форм.А4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Кисть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Акриловая краска (белая и черная)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Декоративные салфетки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Лак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http://ped-kopilka.ru/upload/blogs/12566_687ced0509bd8f8f2512c9ba2732e30f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8" y="103049"/>
            <a:ext cx="1990052" cy="26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12035"/>
            <a:ext cx="54665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1 способ  </a:t>
            </a:r>
          </a:p>
          <a:p>
            <a:pPr algn="just"/>
            <a:r>
              <a:rPr lang="ru-RU" dirty="0" smtClean="0"/>
              <a:t>Работу </a:t>
            </a:r>
            <a:r>
              <a:rPr lang="ru-RU" dirty="0"/>
              <a:t>необходимо начать с подготовки скорлупы. Моем скорлупу свежего яйца и на 2 часа оставляем в воде.</a:t>
            </a:r>
          </a:p>
        </p:txBody>
      </p:sp>
      <p:pic>
        <p:nvPicPr>
          <p:cNvPr id="1028" name="Picture 4" descr="http://ped-kopilka.ru/upload/blogs/12566_feb77dfb7a89660da45a6ce0b149b223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1974"/>
            <a:ext cx="1833226" cy="244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999" y="1601974"/>
            <a:ext cx="42141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Удаляем </a:t>
            </a:r>
            <a:r>
              <a:rPr lang="ru-RU" dirty="0"/>
              <a:t>пленку, находящуюся с внутренней стороны, после чего даём скорлупе хорошенько высохнуть. Скорлупка станет более хрупкой и не будет запаха.</a:t>
            </a:r>
          </a:p>
        </p:txBody>
      </p:sp>
      <p:pic>
        <p:nvPicPr>
          <p:cNvPr id="1030" name="Picture 6" descr="http://ped-kopilka.ru/upload/blogs/12566_bdb08fa277e0b49b83e510e9913c4f7b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61" y="3429000"/>
            <a:ext cx="1938991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0252" y="3429000"/>
            <a:ext cx="2801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Берем скорлупку, разламываем на не очень большие кусочки и с помощью клея ПВА, вогнутой стороной внутрь, начинаем приклеивать на картонку из-под рамки. Выполнять работу начнем с уголка. </a:t>
            </a:r>
          </a:p>
        </p:txBody>
      </p:sp>
    </p:spTree>
    <p:extLst>
      <p:ext uri="{BB962C8B-B14F-4D97-AF65-F5344CB8AC3E}">
        <p14:creationId xmlns:p14="http://schemas.microsoft.com/office/powerpoint/2010/main" val="27599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2050" name="Picture 2" descr="http://ped-kopilka.ru/upload/blogs/12566_03caf7ab63156bc4ac7275d9adb3d744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0" y="142775"/>
            <a:ext cx="2021660" cy="26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9704" y="331304"/>
            <a:ext cx="61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Осколки скорлупки, как и расстояние между ними, на ваше усмотрение могут быть большими или маленькими</a:t>
            </a:r>
          </a:p>
        </p:txBody>
      </p:sp>
      <p:pic>
        <p:nvPicPr>
          <p:cNvPr id="2052" name="Picture 4" descr="http://ped-kopilka.ru/upload/blogs/12566_c67606d6eaac6e0dad842172d5866700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9" y="1292960"/>
            <a:ext cx="1891316" cy="252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6060" y="1292960"/>
            <a:ext cx="4567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Постепенно заполняем все пространство полностью. Основа сделана, оставляем нашу работу до полной просушки клея.</a:t>
            </a:r>
          </a:p>
        </p:txBody>
      </p:sp>
      <p:pic>
        <p:nvPicPr>
          <p:cNvPr id="2054" name="Picture 6" descr="http://ped-kopilka.ru/upload/blogs/12566_bebc42523b49bb14068fd0caaf5885fe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69" y="3949148"/>
            <a:ext cx="1963610" cy="26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9779" y="2690191"/>
            <a:ext cx="41342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Скорлупа </a:t>
            </a:r>
            <a:r>
              <a:rPr lang="ru-RU" dirty="0" smtClean="0"/>
              <a:t>получилась </a:t>
            </a:r>
            <a:r>
              <a:rPr lang="ru-RU" dirty="0"/>
              <a:t>разного цвета. Сейчас нам необходимо сделать ее однотонной. Берем белый акрил и дважды покрываем получившуюся основу краской с промежуточной просушкой. При нанесении краски надо обратить внимание: если акрил густой, то необходимо разбавить его немного водой. При нанесении краски необходимо следить, чтобы не «залились» промежутки между скорлупками, не выровнялась поверхность, иначе эффект трещин будет выражен не четко.</a:t>
            </a:r>
          </a:p>
        </p:txBody>
      </p:sp>
    </p:spTree>
    <p:extLst>
      <p:ext uri="{BB962C8B-B14F-4D97-AF65-F5344CB8AC3E}">
        <p14:creationId xmlns:p14="http://schemas.microsoft.com/office/powerpoint/2010/main" val="26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6017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02087" y="2676938"/>
            <a:ext cx="2703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0364" y="0"/>
            <a:ext cx="52346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Берем простую однослойную салфетку. </a:t>
            </a:r>
            <a:r>
              <a:rPr lang="ru-RU" dirty="0" smtClean="0"/>
              <a:t>Определяем, </a:t>
            </a:r>
            <a:r>
              <a:rPr lang="ru-RU" dirty="0"/>
              <a:t>какие мотивы </a:t>
            </a:r>
            <a:r>
              <a:rPr lang="ru-RU" dirty="0" smtClean="0"/>
              <a:t>будем </a:t>
            </a:r>
            <a:r>
              <a:rPr lang="ru-RU" dirty="0"/>
              <a:t>использовать для </a:t>
            </a:r>
            <a:r>
              <a:rPr lang="ru-RU" dirty="0" err="1"/>
              <a:t>декупажа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Декупаж</a:t>
            </a:r>
            <a:r>
              <a:rPr lang="ru-RU" dirty="0" smtClean="0"/>
              <a:t> – </a:t>
            </a:r>
            <a:r>
              <a:rPr lang="ru-RU" dirty="0"/>
              <a:t>т</a:t>
            </a:r>
            <a:r>
              <a:rPr lang="ru-RU" dirty="0" smtClean="0"/>
              <a:t>ехника </a:t>
            </a:r>
            <a:r>
              <a:rPr lang="ru-RU" dirty="0"/>
              <a:t>декорирования различных предметов, основанная на присоединении рисунка, картины или орнамента (обычно вырезанного) к предмету и далее покрытии полученной композиции лаком ради </a:t>
            </a:r>
            <a:r>
              <a:rPr lang="ru-RU" dirty="0" smtClean="0"/>
              <a:t>сохранности.</a:t>
            </a: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>
                <a:hlinkClick r:id="rId3"/>
              </a:rPr>
              <a:t>Декупаж</a:t>
            </a:r>
            <a:r>
              <a:rPr lang="ru-RU" dirty="0" smtClean="0">
                <a:hlinkClick r:id="rId3"/>
              </a:rPr>
              <a:t> </a:t>
            </a:r>
            <a:r>
              <a:rPr lang="ru-RU" dirty="0">
                <a:hlinkClick r:id="rId3"/>
              </a:rPr>
              <a:t>— </a:t>
            </a:r>
            <a:r>
              <a:rPr lang="ru-RU" dirty="0" smtClean="0">
                <a:hlinkClick r:id="rId3"/>
              </a:rPr>
              <a:t>Википедия</a:t>
            </a:r>
            <a:endParaRPr lang="ru-RU" dirty="0" smtClean="0"/>
          </a:p>
          <a:p>
            <a:pPr algn="just"/>
            <a:r>
              <a:rPr lang="ru-RU" dirty="0" smtClean="0"/>
              <a:t>Отделяем </a:t>
            </a:r>
            <a:r>
              <a:rPr lang="ru-RU" dirty="0"/>
              <a:t>верхний слой салфетки и </a:t>
            </a:r>
            <a:r>
              <a:rPr lang="ru-RU" dirty="0" smtClean="0"/>
              <a:t>наклеиваем. Покрываем поверхность картины лаком.</a:t>
            </a:r>
            <a:endParaRPr lang="ru-RU" dirty="0"/>
          </a:p>
          <a:p>
            <a:pPr algn="just"/>
            <a:r>
              <a:rPr lang="ru-RU" dirty="0" smtClean="0"/>
              <a:t>Вот </a:t>
            </a:r>
            <a:r>
              <a:rPr lang="ru-RU" dirty="0"/>
              <a:t>и все, сзади делаем крючок, вешаем на стену. 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Елена\Desktop\Новая папка\DSCN28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10455"/>
          <a:stretch/>
        </p:blipFill>
        <p:spPr bwMode="auto">
          <a:xfrm>
            <a:off x="3843130" y="3429573"/>
            <a:ext cx="3246782" cy="31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6" y="278296"/>
            <a:ext cx="3568848" cy="26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1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585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Елена Иванова</cp:lastModifiedBy>
  <cp:revision>95</cp:revision>
  <dcterms:created xsi:type="dcterms:W3CDTF">2013-11-19T05:52:05Z</dcterms:created>
  <dcterms:modified xsi:type="dcterms:W3CDTF">2018-03-19T09:40:23Z</dcterms:modified>
</cp:coreProperties>
</file>