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6" r:id="rId29"/>
    <p:sldId id="288" r:id="rId30"/>
    <p:sldId id="289" r:id="rId31"/>
    <p:sldId id="291" r:id="rId32"/>
    <p:sldId id="290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39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373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96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628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702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24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916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18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842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97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38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E3DE-06DD-4FF3-9C6A-E23E39BA0374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B08F-0A6F-422F-8B91-E26B0600F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73_1-Anapa-su-Volmanais-ir-draugais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Druskininkai-namai-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62_1-Sofija-krokuvoj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65_2-MKC-ir-Sofija-1908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eterburgu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65_1-MKC-ir-Sofija-1909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67-Sofija-su-dukr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ubliclithuania.com/wp-content/uploads/2010/12/Churloyni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46-tevai1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69_1-Plung%C4%97s-r%C5%ABmai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48_2-varsuvos-muz-instit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49MKC-ir-EMo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50-Leipzig-kons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56-pleneras-arkadij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iurlionis.eu/wp-content/uploads/2010/09/p158-varsuva-prie-savo-darbu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903" y="54868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Проект-исследование </a:t>
            </a:r>
          </a:p>
          <a:p>
            <a:pPr algn="ctr"/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на тему:</a:t>
            </a:r>
          </a:p>
          <a:p>
            <a:pPr algn="ctr"/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«Взгляд </a:t>
            </a:r>
            <a:r>
              <a:rPr lang="ru-RU" sz="5400" b="1" i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на Вселенную </a:t>
            </a:r>
            <a:endParaRPr lang="ru-RU" sz="5400" b="1" i="1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en-US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творчестве </a:t>
            </a:r>
            <a:endParaRPr lang="en-US" sz="5400" b="1" i="1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5400" b="1" i="1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Микалоюса</a:t>
            </a:r>
            <a:r>
              <a:rPr lang="ru-RU" sz="5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b="1" i="1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Чюрлёниса</a:t>
            </a:r>
            <a:r>
              <a:rPr lang="ru-RU" sz="5400" b="1" i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4048" y="5301208"/>
            <a:ext cx="3940807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выполнена учащимися МБОУ ДО «Ефимовская ДМШ»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Никановой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Д., Филипповой М.,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Богачковой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59879" y="6078737"/>
            <a:ext cx="4412121" cy="61066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Научный руководитель – преподаватель МБОУ ДО «</a:t>
            </a:r>
            <a:r>
              <a:rPr lang="ru-RU" sz="1400" b="1" i="1" dirty="0" err="1" smtClean="0"/>
              <a:t>Ефимовская</a:t>
            </a:r>
            <a:r>
              <a:rPr lang="ru-RU" sz="1400" b="1" i="1" dirty="0" smtClean="0"/>
              <a:t> ДМШ» Чеблокова Т.А.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4565595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73_1-Anapa-su-Volmanais-ir-draugais-300x214.png">
            <a:hlinkClick r:id="rId3" tooltip="&quot;p173_1 Anapa su Volmanais ir draugais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0"/>
            <a:ext cx="91436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6136" y="5877272"/>
            <a:ext cx="30636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 1905 г.</a:t>
            </a:r>
          </a:p>
        </p:txBody>
      </p:sp>
    </p:spTree>
    <p:extLst>
      <p:ext uri="{BB962C8B-B14F-4D97-AF65-F5344CB8AC3E}">
        <p14:creationId xmlns:p14="http://schemas.microsoft.com/office/powerpoint/2010/main" val="3528390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Druskininkai-namai-2-300x195.jpg">
            <a:hlinkClick r:id="rId3" tooltip="&quot;Druskininkai namai 2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6093296"/>
            <a:ext cx="24833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Начало 1906 г.</a:t>
            </a:r>
          </a:p>
        </p:txBody>
      </p:sp>
    </p:spTree>
    <p:extLst>
      <p:ext uri="{BB962C8B-B14F-4D97-AF65-F5344CB8AC3E}">
        <p14:creationId xmlns:p14="http://schemas.microsoft.com/office/powerpoint/2010/main" val="34061445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62_1-Sofija-krokuvoje-143x300.png">
            <a:hlinkClick r:id="rId3" tooltip="&quot;p162_1 Sofija krokuvoj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107"/>
            <a:ext cx="3240360" cy="6661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2459504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исательница </a:t>
            </a:r>
          </a:p>
          <a:p>
            <a:pPr algn="ctr"/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София </a:t>
            </a:r>
            <a:r>
              <a:rPr lang="ru-RU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Кимантайте</a:t>
            </a: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8724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65_2-MKC-ir-Sofija-1908-275x300.png">
            <a:hlinkClick r:id="rId3" tooltip="&quot;p165_2 MKC ir Sofija 1908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652"/>
            <a:ext cx="5715719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2924944"/>
            <a:ext cx="457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невестой Софией </a:t>
            </a:r>
            <a:r>
              <a:rPr lang="ru-RU" sz="32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Кимантайте</a:t>
            </a: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отдыхал в </a:t>
            </a: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Паланге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9851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eterburgui-200x300.jpg">
            <a:hlinkClick r:id="rId3" tooltip="&quot;Peterburgas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57328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052736"/>
            <a:ext cx="30963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 </a:t>
            </a: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1908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76651"/>
            <a:ext cx="36724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середине октября Чюрленис, взяв с собой некоторые картины, второй раз отправился в Петербург, намереваясь там пожить</a:t>
            </a:r>
          </a:p>
        </p:txBody>
      </p:sp>
    </p:spTree>
    <p:extLst>
      <p:ext uri="{BB962C8B-B14F-4D97-AF65-F5344CB8AC3E}">
        <p14:creationId xmlns:p14="http://schemas.microsoft.com/office/powerpoint/2010/main" val="4069455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65_1-MKC-ir-Sofija-1909-225x300.png">
            <a:hlinkClick r:id="rId3" tooltip="&quot;p165_1 MKC ir Sofija 1909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80520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54888" y="764704"/>
            <a:ext cx="279882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Апрель – июнь 1909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4999" y="3789040"/>
            <a:ext cx="38386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Чюрленисы жили в Друскининкай</a:t>
            </a:r>
          </a:p>
        </p:txBody>
      </p:sp>
    </p:spTree>
    <p:extLst>
      <p:ext uri="{BB962C8B-B14F-4D97-AF65-F5344CB8AC3E}">
        <p14:creationId xmlns:p14="http://schemas.microsoft.com/office/powerpoint/2010/main" val="2873320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67-Sofija-su-dukra-206x300.png">
            <a:hlinkClick r:id="rId3" tooltip="&quot;p167 Sofija su dukra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12"/>
            <a:ext cx="4932040" cy="684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0883" y="2828835"/>
            <a:ext cx="39743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мая 1910 г. (по новому календарю – 12 июня)</a:t>
            </a:r>
          </a:p>
          <a:p>
            <a:pPr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Родилась дочь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Дануте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62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enon74.ru/sites/default/files/2_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5733256"/>
            <a:ext cx="457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Таким его помнят родные и знакомые</a:t>
            </a:r>
          </a:p>
        </p:txBody>
      </p:sp>
    </p:spTree>
    <p:extLst>
      <p:ext uri="{BB962C8B-B14F-4D97-AF65-F5344CB8AC3E}">
        <p14:creationId xmlns:p14="http://schemas.microsoft.com/office/powerpoint/2010/main" val="2491157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republiclithuania.com/wp-content/uploads/2010/12/Churloynis-1024x76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1888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6093296"/>
            <a:ext cx="65080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дание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музея М. К. </a:t>
            </a:r>
            <a:r>
              <a:rPr lang="ru-RU" sz="28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Чюрлёниса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Литве.</a:t>
            </a:r>
          </a:p>
        </p:txBody>
      </p:sp>
    </p:spTree>
    <p:extLst>
      <p:ext uri="{BB962C8B-B14F-4D97-AF65-F5344CB8AC3E}">
        <p14:creationId xmlns:p14="http://schemas.microsoft.com/office/powerpoint/2010/main" val="1597875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1почтовая марка СССР, 1975 г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778396"/>
            <a:ext cx="4575016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274"/>
            <a:ext cx="4258069" cy="646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323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10/111/149/111149024_churleni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760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7411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Аллегро (Соната моря) - Микалоюс Чюрлён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92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924944"/>
            <a:ext cx="38470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К. Чюрленис Соната моря 1 ч.</a:t>
            </a:r>
          </a:p>
        </p:txBody>
      </p:sp>
    </p:spTree>
    <p:extLst>
      <p:ext uri="{BB962C8B-B14F-4D97-AF65-F5344CB8AC3E}">
        <p14:creationId xmlns:p14="http://schemas.microsoft.com/office/powerpoint/2010/main" val="8531916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Микалоюс Константинас Чюрленис Соната моря 1 ча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43" y="0"/>
            <a:ext cx="505715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96952"/>
            <a:ext cx="45365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К. Чюрленис Соната моря 2 ч.</a:t>
            </a:r>
          </a:p>
        </p:txBody>
      </p:sp>
    </p:spTree>
    <p:extLst>
      <p:ext uri="{BB962C8B-B14F-4D97-AF65-F5344CB8AC3E}">
        <p14:creationId xmlns:p14="http://schemas.microsoft.com/office/powerpoint/2010/main" val="2512631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Микалоюс Константинас Чюрленис Соната моря 2 ыа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4"/>
            <a:ext cx="5076056" cy="685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2996952"/>
            <a:ext cx="41199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К. Чюрленис Соната моря 3 ч.</a:t>
            </a:r>
          </a:p>
        </p:txBody>
      </p:sp>
    </p:spTree>
    <p:extLst>
      <p:ext uri="{BB962C8B-B14F-4D97-AF65-F5344CB8AC3E}">
        <p14:creationId xmlns:p14="http://schemas.microsoft.com/office/powerpoint/2010/main" val="29030301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http://www.stihi.ru/pics/2011/05/15/2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9" y="0"/>
            <a:ext cx="598367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274838"/>
            <a:ext cx="304528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Чюрлёнис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Соната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Солнца. Аллегро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6477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 descr="Анданте (Соната солнца) - Микалоюс Чюрлён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40152" cy="6854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2636912"/>
            <a:ext cx="273630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Анданте (Соната солнца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8333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 descr="Скерцо (Соната солнца) - Микалоюс Чюрлён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35" y="14202"/>
            <a:ext cx="6064366" cy="6843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558938"/>
            <a:ext cx="244827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Скерцо (Соната солнца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4293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 descr="http://art-otkrytie.narod.ru/bolshie/ciurl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78" y="-82074"/>
            <a:ext cx="6120680" cy="690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2551837"/>
            <a:ext cx="244827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Финал (Соната 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солнца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6874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 descr="http://img0.liveinternet.ru/images/attach/c/0/33/735/33735292_1224020989_ciurl17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86" y="-27842"/>
            <a:ext cx="7668344" cy="687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653136"/>
            <a:ext cx="158417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Фуга 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8700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2276872"/>
            <a:ext cx="8568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Цикл «Зима»</a:t>
            </a:r>
            <a:endParaRPr lang="ru-RU" sz="11500" b="1" i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910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 descr="http://img0.liveinternet.ru/images/attach/c/0/35/926/35926861_CHyurlenis_M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34"/>
            <a:ext cx="5832648" cy="6832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193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iurlionis.eu/wp-content/uploads/2010/09/p146-tevai1-300x220.png">
            <a:hlinkClick r:id="rId3" tooltip="&quot;p146 tevai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-12184"/>
            <a:ext cx="9168044" cy="687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510" y="5229200"/>
            <a:ext cx="8820980" cy="1446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Микалоюс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Константинас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Чюрленис родился в Варене в семье органиста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Константинаса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Чюрлениса и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Аделе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Марии Магдалены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Радманайте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–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Чюрленене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 </a:t>
            </a:r>
            <a:endParaRPr lang="ru-RU" sz="2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Он 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был старшим среди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девятерых 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детей семьи Чюрленисов.</a:t>
            </a:r>
          </a:p>
        </p:txBody>
      </p:sp>
    </p:spTree>
    <p:extLst>
      <p:ext uri="{BB962C8B-B14F-4D97-AF65-F5344CB8AC3E}">
        <p14:creationId xmlns:p14="http://schemas.microsoft.com/office/powerpoint/2010/main" val="836576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2" descr="http://art-otkrytie.narod.ru/bolshie/ciurl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80690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42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8" descr="http://uploads6.wikiart.org/images/mikalojus-ciurlionis/winter-iii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32" y="0"/>
            <a:ext cx="5796136" cy="687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911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 descr="http://uploads5.wikiart.org/images/mikalojus-ciurlionis/winter-iv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6" y="24205"/>
            <a:ext cx="57596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032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 descr="http://uploads6.wikiart.org/images/mikalojus-ciurlionis/winter-vii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-10125"/>
            <a:ext cx="5112568" cy="687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901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1" descr="http://allpainters.ru/images/stories/paintings/winter-viii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89" y="8610"/>
            <a:ext cx="5664821" cy="684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63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249289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8000" b="1" i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22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69_1-Plung%C4%97s-r%C5%ABmai-1024x740.png">
            <a:hlinkClick r:id="rId3" tooltip="&quot;p169_1 Plungės rūmai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828"/>
            <a:ext cx="640871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 [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42" y="1412776"/>
            <a:ext cx="3635646" cy="521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85862" y="5229200"/>
            <a:ext cx="57960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Имение князя </a:t>
            </a: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Миколы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Огинского, содержавшего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оркестровую школу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городе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Плунге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310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48_2-varsuvos-muz-instit-213x300.png">
            <a:hlinkClick r:id="rId3" tooltip="&quot;p148_2 varsuvos muz instit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14302" y="2736502"/>
            <a:ext cx="35283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Варшавский музыкальный институт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980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iurlionis.eu/wp-content/uploads/2010/09/p149MKC-ir-EMor-212x300.png">
            <a:hlinkClick r:id="rId3" tooltip="&quot;p149MKC ir EMor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49696"/>
            <a:ext cx="5220072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151727"/>
            <a:ext cx="4572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Лучший друг в институте – коллега </a:t>
            </a:r>
            <a:r>
              <a:rPr lang="ru-RU" sz="40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Эугениуш</a:t>
            </a: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Моравский</a:t>
            </a:r>
          </a:p>
        </p:txBody>
      </p:sp>
    </p:spTree>
    <p:extLst>
      <p:ext uri="{BB962C8B-B14F-4D97-AF65-F5344CB8AC3E}">
        <p14:creationId xmlns:p14="http://schemas.microsoft.com/office/powerpoint/2010/main" val="743810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50-Leipzig-kons-1024x815.png">
            <a:hlinkClick r:id="rId3" tooltip="&quot;p150 Leipzig kons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" y="0"/>
            <a:ext cx="91545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4247" y="5805264"/>
            <a:ext cx="84249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Лейпцигская  </a:t>
            </a:r>
            <a:r>
              <a:rPr lang="ru-RU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консерваториия</a:t>
            </a:r>
            <a:endParaRPr lang="ru-RU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3610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56-pleneras-arkadija-300x234.png">
            <a:hlinkClick r:id="rId3" tooltip="&quot;p156 pleneras arkadija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1760" y="5949280"/>
            <a:ext cx="65014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 школьного хора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121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urlionis.eu/wp-content/uploads/2010/09/p158-varsuva-prie-savo-darbu-300x201.png">
            <a:hlinkClick r:id="rId3" tooltip="&quot;p158 varsuva prie savo darbu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0"/>
            <a:ext cx="91647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6093296"/>
            <a:ext cx="4843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ыставка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 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Чюрлениса 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7850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251</Words>
  <Application>Microsoft Office PowerPoint</Application>
  <PresentationFormat>Экран (4:3)</PresentationFormat>
  <Paragraphs>39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User</cp:lastModifiedBy>
  <cp:revision>14</cp:revision>
  <dcterms:created xsi:type="dcterms:W3CDTF">2014-08-16T11:03:01Z</dcterms:created>
  <dcterms:modified xsi:type="dcterms:W3CDTF">2018-03-22T10:51:50Z</dcterms:modified>
</cp:coreProperties>
</file>