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7" r:id="rId3"/>
    <p:sldId id="257" r:id="rId4"/>
    <p:sldId id="278" r:id="rId5"/>
    <p:sldId id="279" r:id="rId6"/>
    <p:sldId id="258" r:id="rId7"/>
    <p:sldId id="256" r:id="rId8"/>
    <p:sldId id="259" r:id="rId9"/>
    <p:sldId id="260" r:id="rId10"/>
    <p:sldId id="263" r:id="rId11"/>
    <p:sldId id="267" r:id="rId12"/>
    <p:sldId id="268" r:id="rId13"/>
    <p:sldId id="264" r:id="rId14"/>
    <p:sldId id="265" r:id="rId15"/>
    <p:sldId id="266" r:id="rId16"/>
    <p:sldId id="273" r:id="rId17"/>
    <p:sldId id="280" r:id="rId18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6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'Лист1'!$B$1</c:f>
              <c:strCache>
                <c:ptCount val="1"/>
                <c:pt idx="0">
                  <c:v>Численный состав населения Чувашии</c:v>
                </c:pt>
              </c:strCache>
            </c:strRef>
          </c:tx>
          <c:dLbls>
            <c:txPr>
              <a:bodyPr/>
              <a:lstStyle/>
              <a:p>
                <a:pPr>
                  <a:defRPr sz="2400" b="1"/>
                </a:pPr>
                <a:endParaRPr lang="ru-RU"/>
              </a:p>
            </c:txPr>
            <c:showVal val="1"/>
            <c:showLeaderLines val="1"/>
          </c:dLbls>
          <c:cat>
            <c:strRef>
              <c:f>'Лист1'!$A$2:$A$3</c:f>
              <c:strCache>
                <c:ptCount val="2"/>
                <c:pt idx="0">
                  <c:v>Городское население </c:v>
                </c:pt>
                <c:pt idx="1">
                  <c:v>Сельское население </c:v>
                </c:pt>
              </c:strCache>
            </c:strRef>
          </c:cat>
          <c:val>
            <c:numRef>
              <c:f>'Лист1'!$B$2:$B$3</c:f>
              <c:numCache>
                <c:formatCode>#,##0</c:formatCode>
                <c:ptCount val="2"/>
                <c:pt idx="0">
                  <c:v>758064</c:v>
                </c:pt>
                <c:pt idx="1">
                  <c:v>478564</c:v>
                </c:pt>
              </c:numCache>
            </c:numRef>
          </c:val>
        </c:ser>
        <c:firstSliceAng val="0"/>
      </c:pieChart>
    </c:plotArea>
    <c:legend>
      <c:legendPos val="r"/>
      <c:layout/>
      <c:txPr>
        <a:bodyPr/>
        <a:lstStyle/>
        <a:p>
          <a:pPr>
            <a:defRPr sz="1800" b="1"/>
          </a:pPr>
          <a:endParaRPr lang="ru-RU"/>
        </a:p>
      </c:txPr>
    </c:legend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4DAB-7332-4763-B26C-0DEEB7C2D1A8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84CB-D4AF-401B-8D90-A29B616924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4DAB-7332-4763-B26C-0DEEB7C2D1A8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84CB-D4AF-401B-8D90-A29B616924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4DAB-7332-4763-B26C-0DEEB7C2D1A8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84CB-D4AF-401B-8D90-A29B616924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4DAB-7332-4763-B26C-0DEEB7C2D1A8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84CB-D4AF-401B-8D90-A29B616924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4DAB-7332-4763-B26C-0DEEB7C2D1A8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84CB-D4AF-401B-8D90-A29B616924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4DAB-7332-4763-B26C-0DEEB7C2D1A8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84CB-D4AF-401B-8D90-A29B616924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4DAB-7332-4763-B26C-0DEEB7C2D1A8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84CB-D4AF-401B-8D90-A29B616924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4DAB-7332-4763-B26C-0DEEB7C2D1A8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84CB-D4AF-401B-8D90-A29B616924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4DAB-7332-4763-B26C-0DEEB7C2D1A8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84CB-D4AF-401B-8D90-A29B616924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4DAB-7332-4763-B26C-0DEEB7C2D1A8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84CB-D4AF-401B-8D90-A29B616924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4DAB-7332-4763-B26C-0DEEB7C2D1A8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84CB-D4AF-401B-8D90-A29B616924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034DAB-7332-4763-B26C-0DEEB7C2D1A8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284CB-D4AF-401B-8D90-A29B6169242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2"/>
                </a:solidFill>
              </a:rPr>
              <a:t>Мы рады приветствовать вас в нашем классе.</a:t>
            </a:r>
            <a:br>
              <a:rPr lang="ru-RU" b="1" dirty="0">
                <a:solidFill>
                  <a:schemeClr val="tx2"/>
                </a:solidFill>
              </a:rPr>
            </a:br>
            <a:r>
              <a:rPr lang="ru-RU" b="1" dirty="0">
                <a:solidFill>
                  <a:schemeClr val="tx2"/>
                </a:solidFill>
              </a:rPr>
              <a:t>Возможно, есть классы и лучше и краше.</a:t>
            </a:r>
            <a:br>
              <a:rPr lang="ru-RU" b="1" dirty="0">
                <a:solidFill>
                  <a:schemeClr val="tx2"/>
                </a:solidFill>
              </a:rPr>
            </a:br>
            <a:r>
              <a:rPr lang="ru-RU" b="1" dirty="0">
                <a:solidFill>
                  <a:schemeClr val="tx2"/>
                </a:solidFill>
              </a:rPr>
              <a:t>Но пусть в нашем классе вам будет светло.</a:t>
            </a:r>
            <a:br>
              <a:rPr lang="ru-RU" b="1" dirty="0">
                <a:solidFill>
                  <a:schemeClr val="tx2"/>
                </a:solidFill>
              </a:rPr>
            </a:br>
            <a:r>
              <a:rPr lang="ru-RU" b="1" dirty="0">
                <a:solidFill>
                  <a:schemeClr val="tx2"/>
                </a:solidFill>
              </a:rPr>
              <a:t>Пусть будет уютно и очень легко!</a:t>
            </a:r>
            <a:br>
              <a:rPr lang="ru-RU" b="1" dirty="0">
                <a:solidFill>
                  <a:schemeClr val="tx2"/>
                </a:solidFill>
              </a:rPr>
            </a:b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Расстояние от города Чебоксары до села </a:t>
            </a:r>
            <a:r>
              <a:rPr lang="ru-RU" b="1" dirty="0" err="1" smtClean="0">
                <a:solidFill>
                  <a:schemeClr val="tx2"/>
                </a:solidFill>
              </a:rPr>
              <a:t>Акрамово</a:t>
            </a:r>
            <a:r>
              <a:rPr lang="ru-RU" b="1" dirty="0" smtClean="0">
                <a:solidFill>
                  <a:schemeClr val="tx2"/>
                </a:solidFill>
              </a:rPr>
              <a:t> – 42 000 м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04" y="2786050"/>
            <a:ext cx="6124575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7000" r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ctr">
              <a:buNone/>
            </a:pPr>
            <a:r>
              <a:rPr lang="ru-RU" sz="4400" b="1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Меры длины</a:t>
            </a:r>
            <a:endParaRPr lang="ru-RU" sz="4400" b="1" dirty="0">
              <a:solidFill>
                <a:schemeClr val="tx2"/>
              </a:solidFill>
              <a:latin typeface="+mj-lt"/>
              <a:cs typeface="Times New Roman" pitchFamily="18" charset="0"/>
            </a:endParaRPr>
          </a:p>
          <a:p>
            <a:pPr>
              <a:buNone/>
            </a:pP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ММ, СМ, ДМ, М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Расстояние от Чувашии до Рио-де-Жанейро (Бразилия)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2714612"/>
            <a:ext cx="6172200" cy="603461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800" b="1" dirty="0" smtClean="0"/>
              <a:t>  11 777 000 метров</a:t>
            </a:r>
            <a:endParaRPr lang="ru-RU" sz="48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22" y="4500562"/>
            <a:ext cx="4632325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8" y="1142976"/>
            <a:ext cx="6172200" cy="1524000"/>
          </a:xfrm>
        </p:spPr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Тема:</a:t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b="1" dirty="0" smtClean="0">
                <a:solidFill>
                  <a:schemeClr val="tx2"/>
                </a:solidFill>
              </a:rPr>
              <a:t>Величины. Километр</a:t>
            </a:r>
            <a:endParaRPr lang="ru-RU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8" y="1142976"/>
            <a:ext cx="6172200" cy="1524000"/>
          </a:xfrm>
        </p:spPr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Тема:</a:t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b="1" dirty="0" smtClean="0">
                <a:solidFill>
                  <a:schemeClr val="tx2"/>
                </a:solidFill>
              </a:rPr>
              <a:t>Величины. Километр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85860" y="3929058"/>
            <a:ext cx="42148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Кило...</a:t>
            </a:r>
            <a:r>
              <a:rPr lang="ru-RU" sz="2800" dirty="0"/>
              <a:t> (франц. </a:t>
            </a:r>
            <a:r>
              <a:rPr lang="ru-RU" sz="2800" dirty="0" err="1"/>
              <a:t>kilo</a:t>
            </a:r>
            <a:r>
              <a:rPr lang="ru-RU" sz="2800" dirty="0"/>
              <a:t>..., от греч. </a:t>
            </a:r>
            <a:r>
              <a:rPr lang="ru-RU" sz="2800" dirty="0" err="1"/>
              <a:t>chilioi</a:t>
            </a:r>
            <a:r>
              <a:rPr lang="ru-RU" sz="2800" dirty="0"/>
              <a:t> - тысяча</a:t>
            </a:r>
            <a:r>
              <a:rPr lang="ru-RU" sz="2800" dirty="0" smtClean="0"/>
              <a:t>)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500174" y="5715008"/>
            <a:ext cx="15055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1км=</a:t>
            </a:r>
            <a:endParaRPr lang="ru-RU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1857364" y="2786050"/>
            <a:ext cx="29626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i="1" dirty="0"/>
              <a:t>(кило + метр)</a:t>
            </a:r>
            <a:endParaRPr lang="ru-RU" sz="3600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8" y="1142976"/>
            <a:ext cx="6172200" cy="1524000"/>
          </a:xfrm>
        </p:spPr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Тема:</a:t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b="1" dirty="0" smtClean="0">
                <a:solidFill>
                  <a:schemeClr val="tx2"/>
                </a:solidFill>
              </a:rPr>
              <a:t>Величины. Километр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85860" y="3929058"/>
            <a:ext cx="42148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Кило...</a:t>
            </a:r>
            <a:r>
              <a:rPr lang="ru-RU" sz="2800" dirty="0"/>
              <a:t> (франц. </a:t>
            </a:r>
            <a:r>
              <a:rPr lang="ru-RU" sz="2800" dirty="0" err="1"/>
              <a:t>kilo</a:t>
            </a:r>
            <a:r>
              <a:rPr lang="ru-RU" sz="2800" dirty="0"/>
              <a:t>..., от греч. </a:t>
            </a:r>
            <a:r>
              <a:rPr lang="ru-RU" sz="2800" dirty="0" err="1"/>
              <a:t>chilioi</a:t>
            </a:r>
            <a:r>
              <a:rPr lang="ru-RU" sz="2800" dirty="0"/>
              <a:t> - тысяча</a:t>
            </a:r>
            <a:r>
              <a:rPr lang="ru-RU" sz="2800" dirty="0" smtClean="0"/>
              <a:t>)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500174" y="5715008"/>
            <a:ext cx="33762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/>
              <a:t>1км= 1000м</a:t>
            </a:r>
            <a:endParaRPr lang="ru-RU" sz="4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857364" y="2786050"/>
            <a:ext cx="29626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i="1" dirty="0"/>
              <a:t>(кило + метр)</a:t>
            </a:r>
            <a:endParaRPr lang="ru-RU" sz="3600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1232297" y="1619251"/>
            <a:ext cx="4232672" cy="211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rot="5400000">
            <a:off x="548730" y="1951544"/>
            <a:ext cx="1331383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>
            <a:off x="4817864" y="1885355"/>
            <a:ext cx="1295400" cy="119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1708547" y="1619251"/>
            <a:ext cx="76200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4441627" y="1618655"/>
            <a:ext cx="762000" cy="119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1285876" y="1238251"/>
            <a:ext cx="803672" cy="211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10800000">
            <a:off x="428604" y="5286380"/>
            <a:ext cx="803672" cy="211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1232297" y="2476500"/>
            <a:ext cx="4232672" cy="2117"/>
          </a:xfrm>
          <a:prstGeom prst="straightConnector1">
            <a:avLst/>
          </a:prstGeom>
          <a:ln w="3810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214290" y="5715008"/>
            <a:ext cx="5893594" cy="211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5400000">
            <a:off x="4905985" y="6381163"/>
            <a:ext cx="1333500" cy="119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5400000">
            <a:off x="547672" y="6381758"/>
            <a:ext cx="133350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1285860" y="7072330"/>
            <a:ext cx="4232672" cy="2116"/>
          </a:xfrm>
          <a:prstGeom prst="straightConnector1">
            <a:avLst/>
          </a:prstGeom>
          <a:ln w="3810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5500702" y="5357818"/>
            <a:ext cx="803672" cy="211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rot="10800000">
            <a:off x="4822032" y="1238251"/>
            <a:ext cx="589360" cy="211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178703" y="285721"/>
            <a:ext cx="139304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0м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714884" y="285721"/>
            <a:ext cx="14287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м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1928802" y="2357422"/>
            <a:ext cx="169664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км</a:t>
            </a:r>
          </a:p>
        </p:txBody>
      </p:sp>
      <p:sp>
        <p:nvSpPr>
          <p:cNvPr id="30" name="Дуга 29"/>
          <p:cNvSpPr/>
          <p:nvPr/>
        </p:nvSpPr>
        <p:spPr>
          <a:xfrm>
            <a:off x="2089547" y="857251"/>
            <a:ext cx="2732484" cy="1333500"/>
          </a:xfrm>
          <a:prstGeom prst="arc">
            <a:avLst>
              <a:gd name="adj1" fmla="val 225421"/>
              <a:gd name="adj2" fmla="val 10630986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3321844" y="1523979"/>
            <a:ext cx="32146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214290" y="4429124"/>
            <a:ext cx="146447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160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м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4929198" y="4643438"/>
            <a:ext cx="155375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м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2786058" y="7143768"/>
            <a:ext cx="14109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км</a:t>
            </a:r>
          </a:p>
        </p:txBody>
      </p:sp>
      <p:sp>
        <p:nvSpPr>
          <p:cNvPr id="38" name="Дуга 37"/>
          <p:cNvSpPr/>
          <p:nvPr/>
        </p:nvSpPr>
        <p:spPr>
          <a:xfrm rot="5400000">
            <a:off x="2160961" y="2768204"/>
            <a:ext cx="2000251" cy="5893594"/>
          </a:xfrm>
          <a:prstGeom prst="arc">
            <a:avLst>
              <a:gd name="adj1" fmla="val 16253445"/>
              <a:gd name="adj2" fmla="val 5309915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3143248" y="5929322"/>
            <a:ext cx="32146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7" name="Дуга 36"/>
          <p:cNvSpPr/>
          <p:nvPr/>
        </p:nvSpPr>
        <p:spPr>
          <a:xfrm flipV="1">
            <a:off x="1232282" y="1238227"/>
            <a:ext cx="857256" cy="666756"/>
          </a:xfrm>
          <a:prstGeom prst="arc">
            <a:avLst>
              <a:gd name="adj1" fmla="val 10764717"/>
              <a:gd name="adj2" fmla="val 21487542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Дуга 39"/>
          <p:cNvSpPr/>
          <p:nvPr/>
        </p:nvSpPr>
        <p:spPr>
          <a:xfrm flipV="1">
            <a:off x="4822041" y="1238226"/>
            <a:ext cx="642942" cy="666756"/>
          </a:xfrm>
          <a:prstGeom prst="arc">
            <a:avLst>
              <a:gd name="adj1" fmla="val 10764717"/>
              <a:gd name="adj2" fmla="val 2131174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3161108" y="2381235"/>
            <a:ext cx="21252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= 1000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  <p:bldP spid="27" grpId="0"/>
      <p:bldP spid="30" grpId="0" animBg="1"/>
      <p:bldP spid="31" grpId="0"/>
      <p:bldP spid="32" grpId="0"/>
      <p:bldP spid="33" grpId="0"/>
      <p:bldP spid="34" grpId="0"/>
      <p:bldP spid="38" grpId="0" animBg="1"/>
      <p:bldP spid="39" grpId="0"/>
      <p:bldP spid="37" grpId="0" animBg="1"/>
      <p:bldP spid="40" grpId="0" animBg="1"/>
      <p:bldP spid="42" grpId="0"/>
      <p:bldP spid="42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</a:rPr>
              <a:t>Моя родина - Чувашия 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818" y="3500430"/>
            <a:ext cx="6083282" cy="3349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</a:rPr>
              <a:t>Чувашия на карте России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66" y="3143240"/>
            <a:ext cx="6172200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8" y="1000100"/>
            <a:ext cx="6172200" cy="152400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tx2"/>
                </a:solidFill>
              </a:rPr>
              <a:t>Численный состав населения Чувашии</a:t>
            </a:r>
            <a:br>
              <a:rPr lang="ru-RU" sz="4000" b="1" dirty="0" smtClean="0">
                <a:solidFill>
                  <a:schemeClr val="tx2"/>
                </a:solidFill>
              </a:rPr>
            </a:br>
            <a:r>
              <a:rPr lang="ru-RU" sz="4000" b="1" dirty="0" smtClean="0">
                <a:solidFill>
                  <a:schemeClr val="tx2"/>
                </a:solidFill>
              </a:rPr>
              <a:t>(количество человек)</a:t>
            </a:r>
            <a:br>
              <a:rPr lang="ru-RU" sz="4000" b="1" dirty="0" smtClean="0">
                <a:solidFill>
                  <a:schemeClr val="tx2"/>
                </a:solidFill>
              </a:rPr>
            </a:br>
            <a:r>
              <a:rPr lang="ru-RU" sz="3600" b="1" dirty="0" smtClean="0"/>
              <a:t>1 236 628</a:t>
            </a:r>
            <a:r>
              <a:rPr lang="ru-RU" sz="4000" b="1" dirty="0" smtClean="0">
                <a:solidFill>
                  <a:schemeClr val="tx2"/>
                </a:solidFill>
              </a:rPr>
              <a:t/>
            </a:r>
            <a:br>
              <a:rPr lang="ru-RU" sz="4000" b="1" dirty="0" smtClean="0">
                <a:solidFill>
                  <a:schemeClr val="tx2"/>
                </a:solidFill>
              </a:rPr>
            </a:br>
            <a:r>
              <a:rPr lang="ru-RU" sz="4000" b="1" dirty="0" smtClean="0">
                <a:solidFill>
                  <a:schemeClr val="tx2"/>
                </a:solidFill>
              </a:rPr>
              <a:t/>
            </a:r>
            <a:br>
              <a:rPr lang="ru-RU" sz="4000" b="1" dirty="0" smtClean="0">
                <a:solidFill>
                  <a:schemeClr val="tx2"/>
                </a:solidFill>
              </a:rPr>
            </a:br>
            <a:endParaRPr lang="ru-RU" sz="4000" b="1" dirty="0">
              <a:solidFill>
                <a:schemeClr val="tx2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604" y="2857488"/>
          <a:ext cx="6172200" cy="6034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</a:rPr>
              <a:t>Проверь себя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66" y="2500298"/>
            <a:ext cx="6172200" cy="603461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dirty="0"/>
              <a:t>758 064 </a:t>
            </a:r>
            <a:r>
              <a:rPr lang="ru-RU" sz="3600" b="1" dirty="0" smtClean="0"/>
              <a:t>- 1 = 758 063 (чел.) - останется в городе</a:t>
            </a:r>
          </a:p>
          <a:p>
            <a:pPr>
              <a:buNone/>
            </a:pPr>
            <a:endParaRPr lang="ru-RU" sz="3600" b="1" dirty="0" smtClean="0"/>
          </a:p>
          <a:p>
            <a:pPr>
              <a:buNone/>
            </a:pPr>
            <a:r>
              <a:rPr lang="ru-RU" sz="3600" b="1" dirty="0"/>
              <a:t>478 </a:t>
            </a:r>
            <a:r>
              <a:rPr lang="ru-RU" sz="3600" b="1" dirty="0" smtClean="0"/>
              <a:t>564 + 1 =478 565 (чел.) – станет сельских жителей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Расстояние от Москвы до столицы Чувашии – Чебоксары – 768 000 м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04" y="3357554"/>
            <a:ext cx="6000792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8" y="0"/>
            <a:ext cx="5829300" cy="1960033"/>
          </a:xfrm>
        </p:spPr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</a:rPr>
              <a:t>Карта Чувашии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94" y="1500166"/>
            <a:ext cx="5429288" cy="6971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</a:rPr>
              <a:t>Проверь себя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b="1" dirty="0" smtClean="0"/>
              <a:t>190 000 = 100 000 + 90 000</a:t>
            </a:r>
          </a:p>
          <a:p>
            <a:pPr>
              <a:buNone/>
            </a:pPr>
            <a:endParaRPr lang="ru-RU" sz="4000" b="1" dirty="0" smtClean="0"/>
          </a:p>
          <a:p>
            <a:pPr>
              <a:buNone/>
            </a:pPr>
            <a:r>
              <a:rPr lang="ru-RU" sz="4000" b="1" dirty="0" smtClean="0"/>
              <a:t>159 999,  160 000,  160 001</a:t>
            </a:r>
          </a:p>
          <a:p>
            <a:pPr>
              <a:buNone/>
            </a:pPr>
            <a:endParaRPr lang="ru-RU" sz="4000" b="1" dirty="0" smtClean="0"/>
          </a:p>
          <a:p>
            <a:pPr>
              <a:buNone/>
            </a:pPr>
            <a:endParaRPr lang="ru-RU" sz="4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Река Волга</a:t>
            </a:r>
            <a:r>
              <a:rPr lang="ru-RU" dirty="0" smtClean="0">
                <a:solidFill>
                  <a:schemeClr val="tx2"/>
                </a:solidFill>
              </a:rPr>
              <a:t/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sz="3600" dirty="0">
                <a:solidFill>
                  <a:schemeClr val="tx2"/>
                </a:solidFill>
              </a:rPr>
              <a:t>протяженность на </a:t>
            </a:r>
            <a:r>
              <a:rPr lang="ru-RU" sz="3600" dirty="0" err="1">
                <a:solidFill>
                  <a:schemeClr val="tx2"/>
                </a:solidFill>
              </a:rPr>
              <a:t>терр</a:t>
            </a:r>
            <a:r>
              <a:rPr lang="ru-RU" sz="3600" dirty="0">
                <a:solidFill>
                  <a:schemeClr val="tx2"/>
                </a:solidFill>
              </a:rPr>
              <a:t>. Чувашии </a:t>
            </a:r>
            <a:r>
              <a:rPr lang="ru-RU" sz="3600" b="1" dirty="0">
                <a:solidFill>
                  <a:schemeClr val="tx2"/>
                </a:solidFill>
              </a:rPr>
              <a:t>127 </a:t>
            </a:r>
            <a:r>
              <a:rPr lang="ru-RU" sz="3600" b="1" dirty="0" smtClean="0">
                <a:solidFill>
                  <a:schemeClr val="tx2"/>
                </a:solidFill>
              </a:rPr>
              <a:t>000 </a:t>
            </a:r>
            <a:r>
              <a:rPr lang="ru-RU" sz="3600" dirty="0" smtClean="0">
                <a:solidFill>
                  <a:schemeClr val="tx2"/>
                </a:solidFill>
              </a:rPr>
              <a:t>м</a:t>
            </a:r>
            <a:endParaRPr lang="ru-RU" sz="3600" dirty="0">
              <a:solidFill>
                <a:schemeClr val="tx2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8" y="2500298"/>
            <a:ext cx="6172200" cy="3837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</TotalTime>
  <Words>163</Words>
  <Application>Microsoft Office PowerPoint</Application>
  <PresentationFormat>Экран (4:3)</PresentationFormat>
  <Paragraphs>41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Мы рады приветствовать вас в нашем классе. Возможно, есть классы и лучше и краше. Но пусть в нашем классе вам будет светло. Пусть будет уютно и очень легко! </vt:lpstr>
      <vt:lpstr>Моя родина - Чувашия </vt:lpstr>
      <vt:lpstr>Чувашия на карте России</vt:lpstr>
      <vt:lpstr>Численный состав населения Чувашии (количество человек) 1 236 628  </vt:lpstr>
      <vt:lpstr>Проверь себя</vt:lpstr>
      <vt:lpstr>Расстояние от Москвы до столицы Чувашии – Чебоксары – 768 000 м</vt:lpstr>
      <vt:lpstr>Карта Чувашии</vt:lpstr>
      <vt:lpstr>Проверь себя</vt:lpstr>
      <vt:lpstr>Река Волга протяженность на терр. Чувашии 127 000 м</vt:lpstr>
      <vt:lpstr>Расстояние от города Чебоксары до села Акрамово – 42 000 м</vt:lpstr>
      <vt:lpstr>Слайд 11</vt:lpstr>
      <vt:lpstr>Расстояние от Чувашии до Рио-де-Жанейро (Бразилия)</vt:lpstr>
      <vt:lpstr>Тема: Величины. Километр</vt:lpstr>
      <vt:lpstr>Тема: Величины. Километр</vt:lpstr>
      <vt:lpstr>Тема: Величины. Километр</vt:lpstr>
      <vt:lpstr>Слайд 16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Карта Чувашии</dc:title>
  <dc:creator>Admin</dc:creator>
  <cp:lastModifiedBy>Admin</cp:lastModifiedBy>
  <cp:revision>53</cp:revision>
  <dcterms:created xsi:type="dcterms:W3CDTF">2016-10-03T13:49:43Z</dcterms:created>
  <dcterms:modified xsi:type="dcterms:W3CDTF">2018-03-21T15:50:50Z</dcterms:modified>
</cp:coreProperties>
</file>