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59" r:id="rId7"/>
    <p:sldId id="279" r:id="rId8"/>
    <p:sldId id="260" r:id="rId9"/>
    <p:sldId id="280" r:id="rId10"/>
    <p:sldId id="261" r:id="rId11"/>
    <p:sldId id="262" r:id="rId12"/>
    <p:sldId id="263" r:id="rId13"/>
    <p:sldId id="264" r:id="rId14"/>
    <p:sldId id="265" r:id="rId15"/>
    <p:sldId id="268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76;&#1080;&#1089;&#1082;%20D\&#1050;&#1054;&#1052;&#1055;&#1068;&#1070;&#1058;&#1045;&#1056;\&#1056;&#1072;&#1073;&#1086;&#1090;&#1072;\&#1050;&#1086;&#1085;&#1082;&#1091;&#1088;&#1089;&#1099;\&#1050;&#1086;&#1085;&#1082;&#1091;&#1088;&#1089;&#1099;%202017-2018\&#1044;&#1045;&#1058;&#1048;\&#1058;&#1045;&#1057;&#1058;&#1067;\&#1086;&#1087;&#1088;&#1086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учащихся</a:t>
            </a:r>
          </a:p>
        </c:rich>
      </c:tx>
      <c:layout>
        <c:manualLayout>
          <c:xMode val="edge"/>
          <c:yMode val="edge"/>
          <c:x val="0.18320144356955378"/>
          <c:y val="4.629629629629629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3333333333333E-2"/>
          <c:y val="0.18939085739282591"/>
          <c:w val="0.90694444444444444"/>
          <c:h val="0.69406933508311464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Лист2!$B$1:$B$2</c:f>
              <c:strCache>
                <c:ptCount val="2"/>
                <c:pt idx="0">
                  <c:v>предпочитают электронные тесты</c:v>
                </c:pt>
                <c:pt idx="1">
                  <c:v>не опеделились</c:v>
                </c:pt>
              </c:strCache>
            </c:strRef>
          </c:cat>
          <c:val>
            <c:numRef>
              <c:f>Лист2!$A$1:$A$2</c:f>
              <c:numCache>
                <c:formatCode>General</c:formatCode>
                <c:ptCount val="2"/>
                <c:pt idx="0">
                  <c:v>50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38100">
      <a:solidFill>
        <a:srgbClr val="00B0F0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1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0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6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5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5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6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2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7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82BC-FC76-4755-8305-B38FF92353B6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26F4-CCC3-4951-B63F-06B72BBDF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nvnsock518" TargetMode="External"/><Relationship Id="rId3" Type="http://schemas.openxmlformats.org/officeDocument/2006/relationships/hyperlink" Target="https://learningapps.org/" TargetMode="External"/><Relationship Id="rId7" Type="http://schemas.openxmlformats.org/officeDocument/2006/relationships/hyperlink" Target="https://learningapps.org/watch?v=pthqw9koa1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i8z3kwnk18" TargetMode="External"/><Relationship Id="rId5" Type="http://schemas.openxmlformats.org/officeDocument/2006/relationships/hyperlink" Target="http://mytest.klyaksa.net/" TargetMode="External"/><Relationship Id="rId4" Type="http://schemas.openxmlformats.org/officeDocument/2006/relationships/hyperlink" Target="http://sovremennikklass.blogspot.ru/p/learningapps.html" TargetMode="External"/><Relationship Id="rId9" Type="http://schemas.openxmlformats.org/officeDocument/2006/relationships/hyperlink" Target="http://ru.calameo.com/read/00464304779b67cf4df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иск D\КОМПЬЮТЕР\Работа\ФОНЫ для презентаций\5___\126 фоны для презентаций\фон в през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" y="19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15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учебных заданий с помощью сервисов </a:t>
            </a:r>
            <a:r>
              <a:rPr lang="en-US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 как средство улучшения качества знаний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5146" y="2996952"/>
            <a:ext cx="5320680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Демидов Михаил, Капустина Виктория, Королева Арина, учащиеся 6 б класса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/>
          <a:stretch/>
        </p:blipFill>
        <p:spPr bwMode="auto">
          <a:xfrm>
            <a:off x="-63374" y="5229199"/>
            <a:ext cx="4958902" cy="145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5021757"/>
            <a:ext cx="53206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Коптелова Т.А.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0890" y="187157"/>
            <a:ext cx="8424936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средняя школа № 8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07214" y="6237312"/>
            <a:ext cx="2592288" cy="41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Новосмолинский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err="1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MyTest</a:t>
            </a:r>
            <a:r>
              <a:rPr lang="ru-RU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теста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использовано не только для контроля, но и для обучения.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тест имеет оптимальное время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тестирования хранятся в одном файле теста.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тест – один файл.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Екатерина\Desktop\teacher jo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3298837" cy="3092660"/>
          </a:xfrm>
          <a:prstGeom prst="rect">
            <a:avLst/>
          </a:prstGeom>
          <a:noFill/>
        </p:spPr>
      </p:pic>
      <p:pic>
        <p:nvPicPr>
          <p:cNvPr id="6" name="Picture 3" descr="C:\Users\Екатерина\Desktop\mat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51813"/>
            <a:ext cx="3780000" cy="267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1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 </a:t>
            </a:r>
            <a:r>
              <a:rPr lang="en-US" sz="3400" b="1" dirty="0" err="1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b="1" dirty="0">
              <a:solidFill>
                <a:srgbClr val="443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8472"/>
            <a:ext cx="8229600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 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интерактивных пособий. Он основан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работе с шаблонами (заготовками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:\диск D\КОМПЬЮТЕР\Работа\Конкурсы\Конкурсы 2017-2018\ДЕТИ\ТЕСТЫ\Картинки\Капустин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0" y="2780928"/>
            <a:ext cx="7236000" cy="384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 </a:t>
            </a:r>
            <a:r>
              <a:rPr lang="en-US" sz="3400" b="1" dirty="0" err="1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b="1" dirty="0">
              <a:solidFill>
                <a:srgbClr val="443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продуктов:</a:t>
            </a: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 в строке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введите адрес сервиса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зарегистрируйтесь или  осуществите вход на свой аккаунт;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удобный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язык (сервис работает на нескольких языках);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 первую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шаблон;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 поля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вопросами и поля с ответами, всегда отмечая правильный вариант ответа;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оформите работу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выбранной темой;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предварительного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готова, сохраните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ее. </a:t>
            </a:r>
          </a:p>
          <a:p>
            <a:pPr marL="0" lv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прикрепляется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личному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кабинету</a:t>
            </a:r>
            <a:endParaRPr lang="ru-RU" dirty="0"/>
          </a:p>
        </p:txBody>
      </p:sp>
      <p:pic>
        <p:nvPicPr>
          <p:cNvPr id="5" name="Picture 2" descr="C:\Users\Екатерина\Desktop\3D-Women-Good-01_zpsa8e07e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6066" y="4599306"/>
            <a:ext cx="2304000" cy="23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9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своей работы мы провели опрос учащихся 6-х классов с целью получения мнения об «инструментах» проверки знаний.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человека. </a:t>
            </a:r>
          </a:p>
          <a:p>
            <a:pPr marL="0" indent="36195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(50 человек) - предпочитают электронные тесты, </a:t>
            </a:r>
          </a:p>
          <a:p>
            <a:pPr marL="0" indent="36195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 (2 человека) - не определились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480782"/>
              </p:ext>
            </p:extLst>
          </p:nvPr>
        </p:nvGraphicFramePr>
        <p:xfrm>
          <a:off x="2286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97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</a:p>
        </p:txBody>
      </p:sp>
      <p:pic>
        <p:nvPicPr>
          <p:cNvPr id="7170" name="Picture 2" descr="G:\диск D\КОМПЬЮТЕР\Работа\Конкурсы\Конкурсы 2017-2018\ДЕТИ\ТЕСТЫ\Картинки\Капустин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844824"/>
            <a:ext cx="7740000" cy="39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диск D\КОМПЬЮТЕР\Работа\Конкурсы\Конкурсы 2017-2018\ДЕТИ\ТЕСТЫ\Картинки\Капустин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" y="1620800"/>
            <a:ext cx="8172000" cy="44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диск D\КОМПЬЮТЕР\Работа\Конкурсы\Конкурсы 2017-2018\ДЕТИ\ТЕСТЫ\Картинки\тест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5307"/>
            <a:ext cx="61785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диск D\КОМПЬЮТЕР\Работа\Конкурсы\Конкурсы 2017-2018\ДЕТИ\ТЕСТЫ\Картинки\пример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23" y="1665457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диск D\КОМПЬЮТЕР\Работа\Конкурсы\Конкурсы 2017-2018\ДЕТИ\ТЕСТЫ\Картинки\Викторины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23" y="1844824"/>
            <a:ext cx="64579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Calameo</a:t>
            </a:r>
            <a:r>
              <a:rPr lang="en-US" sz="34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4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книга</a:t>
            </a:r>
            <a:endParaRPr lang="ru-RU" sz="3400" b="1" dirty="0">
              <a:solidFill>
                <a:srgbClr val="4432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00" y="1340768"/>
            <a:ext cx="8229600" cy="4525963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сервис для публикации файлов. Загруженный документ создает впечатление бумажного документа: можно перелистывать страницы, отмечать интересные места, увеличивать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H:\диск D\КОМПЬЮТЕР\Работа\Конкурсы\Конкурсы 2017-2018\ДЕТИ\ТЕСТЫ\Картинки\Calameo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8"/>
          <a:stretch/>
        </p:blipFill>
        <p:spPr bwMode="auto">
          <a:xfrm>
            <a:off x="810000" y="3212976"/>
            <a:ext cx="7524000" cy="34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Фотографии </a:t>
            </a:r>
          </a:p>
          <a:p>
            <a:pPr marL="0" indent="0">
              <a:buNone/>
            </a:pPr>
            <a:r>
              <a:rPr lang="ru-RU" smtClean="0"/>
              <a:t>Знания</a:t>
            </a:r>
            <a:r>
              <a:rPr lang="ru-RU" dirty="0"/>
              <a:t>, полученные в ходе работы над проектом, нам пригодятся в дальнейшем, они помогут нам повысить уровень знаний по предметам, совершенствовать навыки работы с ресурсами </a:t>
            </a:r>
            <a:r>
              <a:rPr lang="ru-RU" dirty="0" err="1"/>
              <a:t>Web</a:t>
            </a:r>
            <a:r>
              <a:rPr lang="ru-RU" dirty="0"/>
              <a:t> 2.0.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Габова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Русаков А.А. Тестирование - одна из форм диагностики и проверки успешности обучения. Педагогическая информатика, № 3, 2005, стр. 15-17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Челышкова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 Теория и практика конструирования педагогических тестов, Москва, 2008, стр. 16-21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://learningapps.org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http://sovremennikklass.blogspot.ru/p/learningapps.html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http://mytest.klyaksa.net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>
                <a:hlinkClick r:id="rId6"/>
              </a:rPr>
              <a:t>https</a:t>
            </a:r>
            <a:r>
              <a:rPr lang="en-US" sz="3100" dirty="0">
                <a:hlinkClick r:id="rId6"/>
              </a:rPr>
              <a:t>://learningapps.org/watch?v=pi8z3kwnk18</a:t>
            </a:r>
            <a:r>
              <a:rPr lang="en-US" sz="3100" dirty="0"/>
              <a:t> </a:t>
            </a:r>
            <a:endParaRPr lang="ru-RU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>
                <a:hlinkClick r:id="rId7"/>
              </a:rPr>
              <a:t>https</a:t>
            </a:r>
            <a:r>
              <a:rPr lang="en-US" sz="3100" dirty="0">
                <a:hlinkClick r:id="rId7"/>
              </a:rPr>
              <a:t>://learningapps.org/watch?v=pthqw9koa18</a:t>
            </a:r>
            <a:r>
              <a:rPr lang="en-US" sz="3100" dirty="0"/>
              <a:t> </a:t>
            </a:r>
            <a:endParaRPr lang="ru-RU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>
                <a:hlinkClick r:id="rId8"/>
              </a:rPr>
              <a:t>https</a:t>
            </a:r>
            <a:r>
              <a:rPr lang="en-US" sz="3100" dirty="0">
                <a:hlinkClick r:id="rId8"/>
              </a:rPr>
              <a:t>://learningapps.org/watch?v=pnvnsock518</a:t>
            </a:r>
            <a:r>
              <a:rPr lang="en-US" sz="2400" dirty="0"/>
              <a:t> 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ru.calameo.com/read/00464304779b67cf4df29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ярких, красочных «инструментов» для быстрой самопроверки знаний по любому предмету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«инструменты» – универсальное средство проверки знаний. Создание их  – это увлекательное занятие, которое может освоить каждый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 descr="C:\Users\Екатерина\Desktop\Man-With-Question-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528000" cy="35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2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«инструментов», которые помогут быстро проверить свои знания по предметам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информационные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составления компьютерных тестов;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«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инструменты» для проверки своих знаний;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и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полученные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5100" dirty="0"/>
          </a:p>
        </p:txBody>
      </p:sp>
      <p:pic>
        <p:nvPicPr>
          <p:cNvPr id="6" name="Picture 2" descr="C:\Users\Екатерина\Desktop\search-png-white-3D-Women-Search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3356992"/>
            <a:ext cx="321471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8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«инструментов» в современном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«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инструменты» являются эффективным способом проверки и корректировки знаний. Одним из основных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минимум временных затрат на получение надежных итогов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G:\диск D\КОМПЬЮТЕР\Работа\Конкурсы\Конкурсы 2017-2018\ДЕТИ\ТЕСТЫ\Картинки\кроссвор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00" y="3451454"/>
            <a:ext cx="5148000" cy="332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электронных «инструментов» в современном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проверки более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справедливый,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ставит всех учащихся в равные условия, как в процессе контроля, так и в процессе оценки, практически, исключая субъективность  проверяющего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G:\диск D\КОМПЬЮТЕР\Работа\Конкурсы\Конкурсы 2017-2018\ДЕТИ\ТЕСТЫ\Картинки\Оц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7" y="3461496"/>
            <a:ext cx="4238625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составления </a:t>
            </a:r>
            <a: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 способа оформления;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вопросов;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ввода ответа и оформление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и подведения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составления </a:t>
            </a:r>
            <a: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тестов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составлению тестовых заданий: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одну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законченную мысль;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контроля;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кратким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независимым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заданий теста;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простую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текста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G:\диск D\КОМПЬЮТЕР\Работа\Конкурсы\Конкурсы 2016-2017\Дети\математика в медицине\картинки\110114_2324_1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56242"/>
            <a:ext cx="2376000" cy="23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400" b="1" dirty="0" err="1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MyTest</a:t>
            </a:r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512168"/>
          </a:xfrm>
        </p:spPr>
        <p:txBody>
          <a:bodyPr/>
          <a:lstStyle/>
          <a:p>
            <a:pPr marL="0" indent="85725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программ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создания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 тестирования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анализа результатов, выставления оценки по указанной в тесте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G:\диск D\КОМПЬЮТЕР\Работа\Конкурсы\Конкурсы 2017-2018\ДЕТИ\ТЕСТЫ\Картинки\результ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31" y="2564904"/>
            <a:ext cx="636905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иск D\КОМПЬЮТЕР\Работа\ФОНЫ для презентаций\5___\126 фоны для презентаций\косметик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400" b="1" dirty="0" err="1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MyTest</a:t>
            </a:r>
            <a:r>
              <a:rPr lang="ru-RU" sz="3400" b="1" dirty="0">
                <a:solidFill>
                  <a:srgbClr val="443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792" y="1268760"/>
            <a:ext cx="8316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заданий: 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выбор, множественный выбор, установление порядка следования, установление соответствия, указание истинности или ложности утверждений, ручной ввод числа, ручной ввод текста, выбор места на изображении, перестановка букв</a:t>
            </a:r>
          </a:p>
        </p:txBody>
      </p:sp>
      <p:pic>
        <p:nvPicPr>
          <p:cNvPr id="7" name="Picture 2" descr="G:\диск D\КОМПЬЮТЕР\Работа\Конкурсы\Конкурсы 2017-2018\ДЕТИ\ТЕСТЫ\Картинки\Пример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3758"/>
            <a:ext cx="4320000" cy="288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диск D\КОМПЬЮТЕР\Работа\Конкурсы\Конкурсы 2017-2018\ДЕТИ\ТЕСТЫ\Картинки\пример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3758"/>
            <a:ext cx="4320000" cy="288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553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Создание учебных заданий с помощью сервисов Web 2.0 как средство улучшения качества знаний</vt:lpstr>
      <vt:lpstr>Наш проект</vt:lpstr>
      <vt:lpstr>Наш проект</vt:lpstr>
      <vt:lpstr>Роль электронных «инструментов» в современном образовании</vt:lpstr>
      <vt:lpstr>Роль электронных «инструментов» в современном образовании</vt:lpstr>
      <vt:lpstr>Технология составления  компьютерных тестов</vt:lpstr>
      <vt:lpstr>Технология составления  компьютерных тестов</vt:lpstr>
      <vt:lpstr>Программа MyTest </vt:lpstr>
      <vt:lpstr>Программа MyTest </vt:lpstr>
      <vt:lpstr>Программа MyTest </vt:lpstr>
      <vt:lpstr>Сервис LearningApps </vt:lpstr>
      <vt:lpstr>Сервис LearningApps </vt:lpstr>
      <vt:lpstr>Результаты опроса</vt:lpstr>
      <vt:lpstr>Результаты работы</vt:lpstr>
      <vt:lpstr>Calameo – электронная книга</vt:lpstr>
      <vt:lpstr>Апробация проекта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учебных заданий с помощью сервисов Web 2.0 как средство улучшения качества знаний</dc:title>
  <dc:creator>pc</dc:creator>
  <cp:lastModifiedBy>Пользователь</cp:lastModifiedBy>
  <cp:revision>61</cp:revision>
  <dcterms:created xsi:type="dcterms:W3CDTF">2018-01-27T06:59:46Z</dcterms:created>
  <dcterms:modified xsi:type="dcterms:W3CDTF">2018-03-26T08:08:50Z</dcterms:modified>
</cp:coreProperties>
</file>