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8"/>
  </p:notesMasterIdLst>
  <p:sldIdLst>
    <p:sldId id="257" r:id="rId2"/>
    <p:sldId id="331" r:id="rId3"/>
    <p:sldId id="330" r:id="rId4"/>
    <p:sldId id="332" r:id="rId5"/>
    <p:sldId id="336" r:id="rId6"/>
    <p:sldId id="335" r:id="rId7"/>
    <p:sldId id="333" r:id="rId8"/>
    <p:sldId id="340" r:id="rId9"/>
    <p:sldId id="341" r:id="rId10"/>
    <p:sldId id="384" r:id="rId11"/>
    <p:sldId id="342" r:id="rId12"/>
    <p:sldId id="343" r:id="rId13"/>
    <p:sldId id="344" r:id="rId14"/>
    <p:sldId id="377" r:id="rId15"/>
    <p:sldId id="346" r:id="rId16"/>
    <p:sldId id="354" r:id="rId17"/>
    <p:sldId id="355" r:id="rId18"/>
    <p:sldId id="382" r:id="rId19"/>
    <p:sldId id="356" r:id="rId20"/>
    <p:sldId id="358" r:id="rId21"/>
    <p:sldId id="359" r:id="rId22"/>
    <p:sldId id="361" r:id="rId23"/>
    <p:sldId id="362" r:id="rId24"/>
    <p:sldId id="363" r:id="rId25"/>
    <p:sldId id="364" r:id="rId26"/>
    <p:sldId id="385" r:id="rId27"/>
    <p:sldId id="365" r:id="rId28"/>
    <p:sldId id="366" r:id="rId29"/>
    <p:sldId id="381" r:id="rId30"/>
    <p:sldId id="367" r:id="rId31"/>
    <p:sldId id="369" r:id="rId32"/>
    <p:sldId id="378" r:id="rId33"/>
    <p:sldId id="370" r:id="rId34"/>
    <p:sldId id="380" r:id="rId35"/>
    <p:sldId id="383" r:id="rId36"/>
    <p:sldId id="371" r:id="rId37"/>
    <p:sldId id="360" r:id="rId38"/>
    <p:sldId id="372" r:id="rId39"/>
    <p:sldId id="373" r:id="rId40"/>
    <p:sldId id="374" r:id="rId41"/>
    <p:sldId id="375" r:id="rId42"/>
    <p:sldId id="376" r:id="rId43"/>
    <p:sldId id="347" r:id="rId44"/>
    <p:sldId id="386" r:id="rId45"/>
    <p:sldId id="387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7" r:id="rId54"/>
    <p:sldId id="396" r:id="rId55"/>
    <p:sldId id="398" r:id="rId56"/>
    <p:sldId id="399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548" autoAdjust="0"/>
  </p:normalViewPr>
  <p:slideViewPr>
    <p:cSldViewPr>
      <p:cViewPr varScale="1">
        <p:scale>
          <a:sx n="73" d="100"/>
          <a:sy n="73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668" y="-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BCC6A-A78C-4330-B085-C8E8F2403B5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B2775-E6B7-4533-AF56-6480350A8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7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2775-E6B7-4533-AF56-6480350A8B0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2775-E6B7-4533-AF56-6480350A8B0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7"/>
            <a:ext cx="7643866" cy="2571767"/>
          </a:xfrm>
        </p:spPr>
        <p:txBody>
          <a:bodyPr>
            <a:normAutofit/>
          </a:bodyPr>
          <a:lstStyle/>
          <a:p>
            <a:r>
              <a:rPr lang="ru-RU" i="1" dirty="0" smtClean="0"/>
              <a:t>Моя любимая кукла </a:t>
            </a:r>
            <a:r>
              <a:rPr lang="ru-RU" i="1" dirty="0" err="1" smtClean="0"/>
              <a:t>Барби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714884"/>
            <a:ext cx="6143668" cy="1643074"/>
          </a:xfrm>
        </p:spPr>
        <p:txBody>
          <a:bodyPr>
            <a:normAutofit fontScale="92500" lnSpcReduction="10000"/>
          </a:bodyPr>
          <a:lstStyle/>
          <a:p>
            <a:r>
              <a:rPr lang="ru-RU" sz="2400" i="1" dirty="0" smtClean="0"/>
              <a:t>                               </a:t>
            </a:r>
          </a:p>
          <a:p>
            <a:r>
              <a:rPr lang="ru-RU" sz="2400" i="1" dirty="0" smtClean="0"/>
              <a:t>                                    </a:t>
            </a:r>
          </a:p>
          <a:p>
            <a:endParaRPr lang="ru-RU" sz="2400" i="1" dirty="0" smtClean="0"/>
          </a:p>
          <a:p>
            <a:r>
              <a:rPr lang="ru-RU" i="1" dirty="0" smtClean="0"/>
              <a:t>Выполнила: </a:t>
            </a:r>
            <a:r>
              <a:rPr lang="ru-RU" i="1" dirty="0" err="1" smtClean="0"/>
              <a:t>Дручинина</a:t>
            </a:r>
            <a:r>
              <a:rPr lang="ru-RU" i="1" dirty="0" smtClean="0"/>
              <a:t> Варвара, 8 лет</a:t>
            </a:r>
            <a:endParaRPr lang="ru-RU" i="1" dirty="0"/>
          </a:p>
        </p:txBody>
      </p:sp>
      <p:pic>
        <p:nvPicPr>
          <p:cNvPr id="5" name="Содержимое 10" descr="India-Barbie-Doll-2012-barbie-dolls-of-the-world-C2-AE-collection-31645968-640-9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5992"/>
            <a:ext cx="2945331" cy="43719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 descr="2c0c2fa9198131980cf2006dc47511a9_783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928670"/>
            <a:ext cx="6786610" cy="45005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14290"/>
            <a:ext cx="8286808" cy="32147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Идея создания куклы пришла после того, как они заметили, что их дочь Барбара с интересом играет с бумажными куклами. В основу знаменитой куклы легла героиня немецких комиксов Лили – девушка с осиной талией и длинными светлыми волосами</a:t>
            </a:r>
            <a:endParaRPr lang="ru-RU" sz="2800" dirty="0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500438"/>
            <a:ext cx="4214842" cy="2857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86766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7686700" cy="29289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Вместе с японскими дизайнерами они придумали ту самую </a:t>
            </a:r>
            <a:r>
              <a:rPr lang="ru-RU" sz="2800" dirty="0" err="1" smtClean="0"/>
              <a:t>Барби</a:t>
            </a:r>
            <a:r>
              <a:rPr lang="ru-RU" sz="2800" dirty="0" smtClean="0"/>
              <a:t>, которую можно увидеть во всех магазинах. А свое имя она получила  в честь собственной дочери Рут </a:t>
            </a:r>
            <a:r>
              <a:rPr lang="ru-RU" sz="2800" dirty="0" err="1" smtClean="0"/>
              <a:t>Хендлер</a:t>
            </a:r>
            <a:r>
              <a:rPr lang="ru-RU" sz="2800" dirty="0" smtClean="0"/>
              <a:t> – Барбары. Уменьшительное от Барбара – </a:t>
            </a:r>
            <a:r>
              <a:rPr lang="ru-RU" sz="2800" dirty="0" err="1" smtClean="0"/>
              <a:t>Барби</a:t>
            </a:r>
            <a:endParaRPr lang="ru-RU" sz="2800" dirty="0"/>
          </a:p>
        </p:txBody>
      </p:sp>
      <p:pic>
        <p:nvPicPr>
          <p:cNvPr id="5" name="Содержимое 7" descr="5007_0_attaching_joined_t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928934"/>
            <a:ext cx="3000396" cy="38582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500990" cy="10001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Первая кукла </a:t>
            </a:r>
            <a:r>
              <a:rPr lang="ru-RU" sz="3200" dirty="0" err="1" smtClean="0"/>
              <a:t>Барби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357422" y="1357298"/>
            <a:ext cx="6643734" cy="1785950"/>
          </a:xfrm>
        </p:spPr>
        <p:txBody>
          <a:bodyPr>
            <a:noAutofit/>
          </a:bodyPr>
          <a:lstStyle/>
          <a:p>
            <a:pPr lvl="8"/>
            <a:r>
              <a:rPr lang="ru-RU" sz="2800" dirty="0" smtClean="0"/>
              <a:t>Первая кукла </a:t>
            </a:r>
            <a:r>
              <a:rPr lang="ru-RU" sz="2800" dirty="0" err="1" smtClean="0"/>
              <a:t>Барби</a:t>
            </a:r>
            <a:r>
              <a:rPr lang="ru-RU" sz="2800" dirty="0" smtClean="0"/>
              <a:t> была темноволосой и носила прическу «конский хвост», у нее в ушах были перламутровые сережки, на ногах – открытые босоножки на каблуке, а одета она в черно – белый полосатый купальник</a:t>
            </a:r>
            <a:endParaRPr lang="ru-RU" sz="2800" dirty="0"/>
          </a:p>
        </p:txBody>
      </p:sp>
      <p:pic>
        <p:nvPicPr>
          <p:cNvPr id="5" name="Рисунок 4" descr="1477426683_594522_original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142984"/>
            <a:ext cx="4071966" cy="5357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Barbie_begin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3286124"/>
            <a:ext cx="3571900" cy="3033097"/>
          </a:xfrm>
        </p:spPr>
      </p:pic>
      <p:pic>
        <p:nvPicPr>
          <p:cNvPr id="6" name="Содержимое 5" descr="IMG_3427-e142365605439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857752" y="500042"/>
            <a:ext cx="3708400" cy="32416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7410480" cy="40050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Фирма </a:t>
            </a:r>
            <a:r>
              <a:rPr lang="ru-RU" sz="3200" dirty="0" err="1" smtClean="0"/>
              <a:t>Маттел</a:t>
            </a:r>
            <a:r>
              <a:rPr lang="ru-RU" sz="3200" dirty="0" smtClean="0"/>
              <a:t> рассказала стране о своей кукле при помощи эффектной телевизионной рекламы. Вокруг куклы начался ажиотаж. Заказов на куклу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  поступало столько, что фирма поначалу не смогла удовлетворить спрос на куклу! </a:t>
            </a:r>
            <a:endParaRPr lang="ru-RU" sz="3200" dirty="0"/>
          </a:p>
        </p:txBody>
      </p:sp>
      <p:pic>
        <p:nvPicPr>
          <p:cNvPr id="5" name="Рисунок 4" descr="1998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40" y="3825239"/>
            <a:ext cx="5863840" cy="2885321"/>
          </a:xfrm>
          <a:prstGeom prst="rect">
            <a:avLst/>
          </a:prstGeom>
        </p:spPr>
      </p:pic>
      <p:pic>
        <p:nvPicPr>
          <p:cNvPr id="6" name="Содержимое 10" descr="ecoblader-barbie-trung-quốc-696x484.jpg"/>
          <p:cNvPicPr>
            <a:picLocks noChangeAspect="1"/>
          </p:cNvPicPr>
          <p:nvPr/>
        </p:nvPicPr>
        <p:blipFill rotWithShape="1">
          <a:blip r:embed="rId3"/>
          <a:srcRect l="38630"/>
          <a:stretch/>
        </p:blipFill>
        <p:spPr>
          <a:xfrm>
            <a:off x="251520" y="3825239"/>
            <a:ext cx="2442887" cy="27680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6910414" cy="25003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Девочкам пришлась по душе новая кукла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. У простой американской девочки, возрастом от 3 до 11 лет, есть по 8 кукол</a:t>
            </a:r>
            <a:endParaRPr lang="ru-RU" sz="3200" dirty="0"/>
          </a:p>
        </p:txBody>
      </p:sp>
      <p:pic>
        <p:nvPicPr>
          <p:cNvPr id="4" name="Рисунок 3" descr="$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888039"/>
            <a:ext cx="4714908" cy="396996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314327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 smtClean="0"/>
              <a:t>Фирма </a:t>
            </a:r>
            <a:r>
              <a:rPr lang="ru-RU" sz="3200" dirty="0" err="1" smtClean="0"/>
              <a:t>Маттел</a:t>
            </a:r>
            <a:r>
              <a:rPr lang="ru-RU" sz="3200" dirty="0" smtClean="0"/>
              <a:t> выпустила сопутствующие товары – одежду, аксессуары, игрушечные домики. Постепенно у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 стали появляться разнообразные украшения, мебель, дом, автомобили, ролики, велосипеды </a:t>
            </a:r>
            <a:endParaRPr lang="ru-RU" sz="3200" dirty="0"/>
          </a:p>
        </p:txBody>
      </p:sp>
      <p:pic>
        <p:nvPicPr>
          <p:cNvPr id="4" name="Рисунок 3" descr="56aa0cac0735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3214686"/>
            <a:ext cx="5643602" cy="35004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L000598254_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428604"/>
            <a:ext cx="5622911" cy="60277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7972452" cy="328614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Кукла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 стала так популярна, что многие известные женщины захотели увидеть себя в образе этой куклы. Так начали выпускаться копии реальных людей - коллекционные куклы. Например, популярная певица Мадонна заказала 5 кукол похожих на себя</a:t>
            </a:r>
            <a:endParaRPr lang="ru-RU" sz="3200" dirty="0"/>
          </a:p>
        </p:txBody>
      </p:sp>
      <p:pic>
        <p:nvPicPr>
          <p:cNvPr id="5" name="Содержимое 4" descr="Madonna_MILIMA20131111_0391_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643314"/>
            <a:ext cx="3929090" cy="2657463"/>
          </a:xfrm>
          <a:prstGeom prst="rect">
            <a:avLst/>
          </a:prstGeom>
        </p:spPr>
      </p:pic>
      <p:pic>
        <p:nvPicPr>
          <p:cNvPr id="6" name="Рисунок 5" descr="2013-The-Blonds-Blond_Gold-Barbie-Doll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214686"/>
            <a:ext cx="2786082" cy="33429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7267604" cy="4572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Среди наших сверстниц есть девочки, которые очень любят играть в куклы. Я не исключение. Сейчас существует много различных видов кукол. Предметом моего проекта стала одна из красивейших кукол современности, самая популярная кукла – </a:t>
            </a:r>
            <a:r>
              <a:rPr lang="ru-RU" sz="3200" dirty="0" err="1" smtClean="0"/>
              <a:t>кукла</a:t>
            </a:r>
            <a:r>
              <a:rPr lang="ru-RU" sz="3200" dirty="0" smtClean="0"/>
              <a:t> </a:t>
            </a:r>
            <a:r>
              <a:rPr lang="ru-RU" sz="3200" dirty="0" err="1" smtClean="0"/>
              <a:t>Барби</a:t>
            </a:r>
            <a:endParaRPr lang="ru-RU" sz="3200" dirty="0"/>
          </a:p>
        </p:txBody>
      </p:sp>
      <p:pic>
        <p:nvPicPr>
          <p:cNvPr id="4" name="Содержимое 4" descr="2f5510b35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4293096"/>
            <a:ext cx="1800200" cy="23500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Актриса Мэрилин Монро</a:t>
            </a:r>
            <a:endParaRPr lang="ru-RU" sz="3200" dirty="0"/>
          </a:p>
        </p:txBody>
      </p:sp>
      <p:pic>
        <p:nvPicPr>
          <p:cNvPr id="5" name="Содержимое 4" descr="x0_c22fe_4263e21f_XL.jpg.pagespeed.ic.GZdwcNezyY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857620" y="500042"/>
            <a:ext cx="4000528" cy="600553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14290"/>
            <a:ext cx="4000528" cy="2143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Героиня фильма «Унесенные ветром» - </a:t>
            </a:r>
            <a:r>
              <a:rPr lang="ru-RU" sz="3200" dirty="0" err="1" smtClean="0"/>
              <a:t>Скарлетт</a:t>
            </a:r>
            <a:r>
              <a:rPr lang="ru-RU" sz="3200" dirty="0" smtClean="0"/>
              <a:t>  </a:t>
            </a:r>
            <a:r>
              <a:rPr lang="ru-RU" sz="3200" dirty="0" err="1" smtClean="0"/>
              <a:t>О,Хара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1000x1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85720" y="357166"/>
            <a:ext cx="4429156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Актрисы </a:t>
            </a:r>
            <a:r>
              <a:rPr lang="ru-RU" sz="3200" dirty="0" err="1" smtClean="0"/>
              <a:t>Одри</a:t>
            </a:r>
            <a:r>
              <a:rPr lang="ru-RU" sz="3200" dirty="0" smtClean="0"/>
              <a:t> </a:t>
            </a:r>
            <a:r>
              <a:rPr lang="ru-RU" sz="3200" dirty="0" err="1" smtClean="0"/>
              <a:t>Хепберн</a:t>
            </a:r>
            <a:r>
              <a:rPr lang="ru-RU" sz="3200" dirty="0" smtClean="0"/>
              <a:t> и  </a:t>
            </a:r>
            <a:r>
              <a:rPr lang="ru-RU" sz="3200" dirty="0" err="1" smtClean="0"/>
              <a:t>Софи</a:t>
            </a:r>
            <a:r>
              <a:rPr lang="ru-RU" sz="3200" dirty="0" smtClean="0"/>
              <a:t> </a:t>
            </a:r>
            <a:r>
              <a:rPr lang="ru-RU" sz="3200" dirty="0" err="1" smtClean="0"/>
              <a:t>Лорен</a:t>
            </a:r>
            <a:endParaRPr lang="ru-RU" sz="3200" dirty="0"/>
          </a:p>
        </p:txBody>
      </p:sp>
      <p:pic>
        <p:nvPicPr>
          <p:cNvPr id="5" name="Содержимое 4" descr="2f4603070bed7ff9d292028e54298410--celebrity-barbie-dolls-barbie-gir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52500" y="1600994"/>
            <a:ext cx="3048000" cy="4524375"/>
          </a:xfrm>
        </p:spPr>
      </p:pic>
      <p:pic>
        <p:nvPicPr>
          <p:cNvPr id="7" name="Содержимое 6" descr="T1yZ_1XlNcXXajbcs4_05194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643050"/>
            <a:ext cx="3521075" cy="450059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Золушка и спящая красавица</a:t>
            </a:r>
            <a:endParaRPr lang="ru-RU" sz="3200" dirty="0"/>
          </a:p>
        </p:txBody>
      </p:sp>
      <p:pic>
        <p:nvPicPr>
          <p:cNvPr id="5" name="Содержимое 4" descr="45524.97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643050"/>
            <a:ext cx="3521075" cy="4552173"/>
          </a:xfrm>
        </p:spPr>
      </p:pic>
      <p:pic>
        <p:nvPicPr>
          <p:cNvPr id="6" name="Содержимое 5" descr="orandzh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143500" y="1600994"/>
            <a:ext cx="3048000" cy="45243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7972452" cy="278608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Кукла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 уникальный пример в истории музеев: впервые не живой человек, а кукла стала экспонатом Парижского музея восковых фигур Мадам </a:t>
            </a:r>
            <a:r>
              <a:rPr lang="ru-RU" sz="3200" dirty="0" err="1" smtClean="0"/>
              <a:t>Тюссо</a:t>
            </a:r>
            <a:r>
              <a:rPr lang="ru-RU" sz="3200" dirty="0" smtClean="0"/>
              <a:t>. Также она попала в книгу рекордов </a:t>
            </a:r>
            <a:r>
              <a:rPr lang="ru-RU" sz="3200" dirty="0" err="1" smtClean="0"/>
              <a:t>Гинесса</a:t>
            </a:r>
            <a:endParaRPr lang="ru-RU" sz="3200" dirty="0"/>
          </a:p>
        </p:txBody>
      </p:sp>
      <p:pic>
        <p:nvPicPr>
          <p:cNvPr id="6" name="Рисунок 5" descr="1019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286124"/>
            <a:ext cx="5214974" cy="32861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7239000" cy="221457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 1961 году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 стала абсолютным лидером среди «кукол – модниц» всех времен. В этом году у нее появился друг Кен, которого звали в честь сына Рут </a:t>
            </a:r>
            <a:r>
              <a:rPr lang="ru-RU" sz="3200" dirty="0" err="1" smtClean="0"/>
              <a:t>Хэндлер</a:t>
            </a:r>
            <a:endParaRPr lang="ru-RU" sz="3200" dirty="0"/>
          </a:p>
        </p:txBody>
      </p:sp>
      <p:pic>
        <p:nvPicPr>
          <p:cNvPr id="5" name="Рисунок 4" descr="toy-story-hawaiian-vacation-barbie-ken-se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0562" y="3000372"/>
            <a:ext cx="3714744" cy="37401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8463_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428604"/>
            <a:ext cx="6215106" cy="57864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42852"/>
            <a:ext cx="7239000" cy="21431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 1963 году была создана лучшая подруга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 – кукла </a:t>
            </a:r>
            <a:r>
              <a:rPr lang="ru-RU" sz="3200" dirty="0" err="1" smtClean="0"/>
              <a:t>Мидж</a:t>
            </a:r>
            <a:r>
              <a:rPr lang="ru-RU" sz="3200" dirty="0" smtClean="0"/>
              <a:t>, темнокожая брюнетка – Тереза</a:t>
            </a:r>
            <a:endParaRPr lang="ru-RU" sz="3200" dirty="0"/>
          </a:p>
        </p:txBody>
      </p:sp>
      <p:pic>
        <p:nvPicPr>
          <p:cNvPr id="5" name="Рисунок 4" descr="z18279007IER,Moschin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2071678"/>
            <a:ext cx="4214842" cy="409099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7239000" cy="20002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1964 году появились младшие сестры – </a:t>
            </a:r>
            <a:r>
              <a:rPr lang="ru-RU" sz="3200" dirty="0" err="1" smtClean="0"/>
              <a:t>Скиппер</a:t>
            </a:r>
            <a:r>
              <a:rPr lang="ru-RU" sz="3200" dirty="0" smtClean="0"/>
              <a:t> и малышка Шелли, а также другие члены семейства</a:t>
            </a:r>
            <a:endParaRPr lang="ru-RU" sz="3200" dirty="0"/>
          </a:p>
        </p:txBody>
      </p:sp>
      <p:pic>
        <p:nvPicPr>
          <p:cNvPr id="8" name="Содержимое 4" descr="2011-stacie-kelly-doll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2428868"/>
            <a:ext cx="3611185" cy="38623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dg25_barbie_sisters_safari_fun_barbie_and_stacie_doll_2-pack_xxx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857884" y="3071810"/>
            <a:ext cx="2447925" cy="2943223"/>
          </a:xfrm>
          <a:prstGeom prst="rect">
            <a:avLst/>
          </a:prstGeom>
        </p:spPr>
      </p:pic>
      <p:pic>
        <p:nvPicPr>
          <p:cNvPr id="6" name="Рисунок 5" descr="a7826d465c0b7afdb0400d8a17caf9ef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214290"/>
            <a:ext cx="4143404" cy="49291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37147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Стройная красавица с открытой улыбкой покорила весь земной шар. В играх с ней выросло не одно поколение девочек. Куклу можно купить в 150 странах мира, ее продают со скоростью 2 штуки в минуту</a:t>
            </a:r>
            <a:endParaRPr lang="ru-RU" sz="3200" dirty="0"/>
          </a:p>
        </p:txBody>
      </p:sp>
      <p:pic>
        <p:nvPicPr>
          <p:cNvPr id="5" name="Рисунок 4" descr="77953.75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071942"/>
            <a:ext cx="3076268" cy="27860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42852"/>
            <a:ext cx="3829048" cy="50720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В 2003 году появились дедушка в шерстяном свитере и бабушка в цветной блузке. Оба седые, продаются только в паре</a:t>
            </a:r>
            <a:endParaRPr lang="ru-RU" sz="3200" dirty="0"/>
          </a:p>
        </p:txBody>
      </p:sp>
      <p:pic>
        <p:nvPicPr>
          <p:cNvPr id="5" name="Рисунок 4" descr="7696495318_092fb541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28802"/>
            <a:ext cx="3786214" cy="40322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82307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Со временем внешность куклы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 изменилась. Появились африканки, азиатки, латиноамериканки</a:t>
            </a:r>
            <a:endParaRPr lang="ru-RU" sz="3200" dirty="0"/>
          </a:p>
        </p:txBody>
      </p:sp>
      <p:pic>
        <p:nvPicPr>
          <p:cNvPr id="5" name="Рисунок 4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214530"/>
            <a:ext cx="6357982" cy="46434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072.97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1714488"/>
            <a:ext cx="4000504" cy="5143512"/>
          </a:xfrm>
          <a:prstGeom prst="rect">
            <a:avLst/>
          </a:prstGeom>
        </p:spPr>
      </p:pic>
      <p:pic>
        <p:nvPicPr>
          <p:cNvPr id="5" name="Содержимое 9" descr="5(25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42852"/>
            <a:ext cx="3777029" cy="48466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72452" cy="23231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+mn-lt"/>
              </a:rPr>
              <a:t>Многоликая модница стала интернациональной игрушкой – появились целые серии кукол в национальных костюмах, более 25 национальностей</a:t>
            </a:r>
            <a:endParaRPr lang="ru-RU" sz="3200" dirty="0">
              <a:latin typeface="+mn-lt"/>
            </a:endParaRPr>
          </a:p>
        </p:txBody>
      </p:sp>
      <p:pic>
        <p:nvPicPr>
          <p:cNvPr id="4" name="Содержимое 3" descr="Russian-Barbie-Doll-2nd-Edition-1997-barbie-dolls-of-the-world-C2-AE-collection-31686578-640-9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2714620"/>
            <a:ext cx="3000396" cy="3857652"/>
          </a:xfrm>
          <a:prstGeom prst="rect">
            <a:avLst/>
          </a:prstGeom>
        </p:spPr>
      </p:pic>
      <p:pic>
        <p:nvPicPr>
          <p:cNvPr id="5" name="Рисунок 4" descr="Polish-Barbie-Doll-1998-barbie-dolls-of-the-world-C2-AE-collection-31686527-640-9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2786058"/>
            <a:ext cx="2928958" cy="38576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ouloveit_ru_barbie_dolls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66" y="2071678"/>
            <a:ext cx="3286148" cy="4500594"/>
          </a:xfrm>
          <a:prstGeom prst="rect">
            <a:avLst/>
          </a:prstGeom>
        </p:spPr>
      </p:pic>
      <p:pic>
        <p:nvPicPr>
          <p:cNvPr id="4" name="Рисунок 3" descr="15101614502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7166"/>
            <a:ext cx="3372538" cy="50006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uin-dlya-Barbie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14290"/>
            <a:ext cx="3224469" cy="4786322"/>
          </a:xfrm>
          <a:prstGeom prst="rect">
            <a:avLst/>
          </a:prstGeom>
        </p:spPr>
      </p:pic>
      <p:pic>
        <p:nvPicPr>
          <p:cNvPr id="4" name="Рисунок 3" descr="Barbie-image-barbie-36199933-493-7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000240"/>
            <a:ext cx="3286148" cy="45720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428604"/>
            <a:ext cx="8429684" cy="30718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 свою историю кукла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 освоила множество профессий: она была учительницей и космонавтом, балериной и врачом, стюардессой и официанткой</a:t>
            </a:r>
          </a:p>
          <a:p>
            <a:pPr algn="ctr"/>
            <a:endParaRPr lang="ru-RU" sz="3200" dirty="0"/>
          </a:p>
        </p:txBody>
      </p:sp>
      <p:pic>
        <p:nvPicPr>
          <p:cNvPr id="5" name="Содержимое 4" descr="1e630b3848fa8387c74a359e5cf6ee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500438"/>
            <a:ext cx="7239000" cy="25149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b7973e5-1468-4541-bf30-a9fc7c78207e_560_4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000108"/>
            <a:ext cx="7072362" cy="4786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072494" cy="39290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 1985 году прошла международная выставка кукол Барби от известных модельеров Ив Сен-Лорана, Пьера Кардена, Жана Поля </a:t>
            </a:r>
            <a:r>
              <a:rPr lang="ru-RU" sz="3200" dirty="0" err="1" smtClean="0"/>
              <a:t>Готье</a:t>
            </a:r>
            <a:r>
              <a:rPr lang="ru-RU" sz="3200" dirty="0" smtClean="0"/>
              <a:t>. Начался выпуск коллекционных моделей знаменитой куклы в роскошных нарядах</a:t>
            </a:r>
            <a:endParaRPr lang="ru-RU" sz="3200" dirty="0"/>
          </a:p>
        </p:txBody>
      </p:sp>
      <p:pic>
        <p:nvPicPr>
          <p:cNvPr id="4" name="Рисунок 3" descr="4134_dgx88_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3071834" cy="35718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28575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/>
              <a:t>Наряды для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 сейчас шьют самые известные модельеры, ее гардероб меняется вместе с модой. Для нее существуют красивые украшения, в том числе и очень дорогие</a:t>
            </a:r>
            <a:endParaRPr lang="ru-RU" sz="3200" dirty="0"/>
          </a:p>
        </p:txBody>
      </p:sp>
      <p:pic>
        <p:nvPicPr>
          <p:cNvPr id="4" name="Рисунок 3" descr="holiday-barbie-co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786058"/>
            <a:ext cx="3468438" cy="37147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429132"/>
            <a:ext cx="8186766" cy="1605908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Проблема</a:t>
            </a:r>
            <a:r>
              <a:rPr lang="ru-RU" dirty="0" smtClean="0"/>
              <a:t>: Как появилась кукла </a:t>
            </a:r>
            <a:r>
              <a:rPr lang="ru-RU" dirty="0" err="1" smtClean="0"/>
              <a:t>Барби</a:t>
            </a:r>
            <a:r>
              <a:rPr lang="ru-RU" dirty="0" smtClean="0"/>
              <a:t> и почему она так популярна среди девочек?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38576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Стиль «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» - это  образ, воплотивший в себе девичьи представления о красоте, обаянии, стильности. «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» сегодня – это огромная индустрия. Меня заинтересовала информация о происхождении куклы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, ее популярности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В1993 году появилась говорящая кукла </a:t>
            </a:r>
            <a:r>
              <a:rPr lang="ru-RU" sz="3200" dirty="0" err="1" smtClean="0"/>
              <a:t>Барби</a:t>
            </a:r>
            <a:r>
              <a:rPr lang="en-US" sz="3200" dirty="0" smtClean="0"/>
              <a:t> </a:t>
            </a:r>
            <a:r>
              <a:rPr lang="ru-RU" sz="3200" dirty="0" smtClean="0"/>
              <a:t>«</a:t>
            </a:r>
            <a:r>
              <a:rPr lang="en-US" sz="3200" dirty="0" smtClean="0"/>
              <a:t>Hello Barbie</a:t>
            </a:r>
            <a:r>
              <a:rPr lang="ru-RU" sz="3200" dirty="0" smtClean="0"/>
              <a:t>» – </a:t>
            </a:r>
            <a:r>
              <a:rPr lang="ru-RU" sz="3200" dirty="0" err="1" smtClean="0"/>
              <a:t>Хелло</a:t>
            </a:r>
            <a:r>
              <a:rPr lang="ru-RU" sz="3200" dirty="0" smtClean="0"/>
              <a:t> </a:t>
            </a:r>
            <a:r>
              <a:rPr lang="ru-RU" sz="3200" dirty="0" err="1" smtClean="0"/>
              <a:t>Барби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Рисунок 3" descr="1424250113_vyweczugaujtgukfpxt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5000628" cy="5000660"/>
          </a:xfrm>
          <a:prstGeom prst="rect">
            <a:avLst/>
          </a:prstGeom>
        </p:spPr>
      </p:pic>
      <p:pic>
        <p:nvPicPr>
          <p:cNvPr id="5" name="Рисунок 4" descr="1424501358_kukla-barbie-stanet-umnoy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357430"/>
            <a:ext cx="3929090" cy="25353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2001 году выпустили самый первый мультфильм «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 и Щелкунчик»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Рисунок 3" descr="щелкунч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85926"/>
            <a:ext cx="6350000" cy="4483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России кукла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 появилась        25 лет назад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401080" cy="48577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5" name="Рисунок 4" descr="73290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928802"/>
            <a:ext cx="6350000" cy="441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привлекает девочек в кукле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Спросите любую девочку, какую куклу она хотела бы получить на день рождения или Новый год. Большинство ответят – куклу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Чтобы понять секрет популярности куклы, я составила анкету и решила провести опрос среди девочек своего возраста, которые учатся в моем классе и занимаются в кружке шитья.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Вопросы анкеты для девочек: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1.Ты любишь играть в куклы?</a:t>
            </a:r>
          </a:p>
          <a:p>
            <a:pPr>
              <a:buNone/>
            </a:pPr>
            <a:r>
              <a:rPr lang="ru-RU" dirty="0" smtClean="0"/>
              <a:t>2. Сколько у тебя кукол?</a:t>
            </a:r>
          </a:p>
          <a:p>
            <a:pPr>
              <a:buNone/>
            </a:pPr>
            <a:r>
              <a:rPr lang="ru-RU" dirty="0" smtClean="0"/>
              <a:t>3. Какие куклы у тебя есть? Российские, </a:t>
            </a:r>
            <a:r>
              <a:rPr lang="ru-RU" dirty="0" err="1" smtClean="0"/>
              <a:t>Бебби</a:t>
            </a:r>
            <a:r>
              <a:rPr lang="ru-RU" dirty="0" smtClean="0"/>
              <a:t> Бон, </a:t>
            </a:r>
            <a:r>
              <a:rPr lang="ru-RU" dirty="0" err="1" smtClean="0"/>
              <a:t>Братц</a:t>
            </a:r>
            <a:r>
              <a:rPr lang="ru-RU" dirty="0" smtClean="0"/>
              <a:t>, </a:t>
            </a:r>
            <a:r>
              <a:rPr lang="ru-RU" dirty="0" err="1" smtClean="0"/>
              <a:t>Барби</a:t>
            </a:r>
            <a:r>
              <a:rPr lang="ru-RU" dirty="0" smtClean="0"/>
              <a:t>, Синди, </a:t>
            </a:r>
            <a:r>
              <a:rPr lang="ru-RU" dirty="0" err="1" smtClean="0"/>
              <a:t>Винкс</a:t>
            </a:r>
            <a:r>
              <a:rPr lang="ru-RU" dirty="0" smtClean="0"/>
              <a:t>, Кен и другие.</a:t>
            </a:r>
          </a:p>
          <a:p>
            <a:pPr>
              <a:buNone/>
            </a:pPr>
            <a:r>
              <a:rPr lang="ru-RU" dirty="0" smtClean="0"/>
              <a:t>4. Какую куклу ты считаешь красивой. Почему?</a:t>
            </a:r>
          </a:p>
          <a:p>
            <a:pPr>
              <a:buNone/>
            </a:pPr>
            <a:r>
              <a:rPr lang="ru-RU" dirty="0" smtClean="0"/>
              <a:t>5. У твоей куклы есть семья, подружки, предметы быта и одежды?</a:t>
            </a:r>
          </a:p>
          <a:p>
            <a:pPr>
              <a:buNone/>
            </a:pPr>
            <a:r>
              <a:rPr lang="ru-RU" dirty="0" smtClean="0"/>
              <a:t> 6. Ты любишь шить своей кукле наряды?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3200" dirty="0" smtClean="0"/>
              <a:t>Я решила узнать мнение не только девочек, но и родителей. Вопросы анкеты для родителей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948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Почему ваша дочка любит играть с куклой </a:t>
            </a:r>
            <a:r>
              <a:rPr lang="ru-RU" dirty="0" err="1" smtClean="0"/>
              <a:t>Барби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2. Видите ли вы отрицательное влияние кукол </a:t>
            </a:r>
            <a:r>
              <a:rPr lang="ru-RU" dirty="0" err="1" smtClean="0"/>
              <a:t>Барби</a:t>
            </a:r>
            <a:r>
              <a:rPr lang="ru-RU" dirty="0" smtClean="0"/>
              <a:t> на вашу дочь?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Результаты опроса следующие: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15 опрошенных девочек от 7до11 лет – все девочки любят играть в куклы, у каждой есть кукла </a:t>
            </a:r>
            <a:r>
              <a:rPr lang="ru-RU" dirty="0" err="1" smtClean="0"/>
              <a:t>Барби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среднем девочка имеет 6 кукол </a:t>
            </a:r>
            <a:r>
              <a:rPr lang="ru-RU" dirty="0" err="1" smtClean="0"/>
              <a:t>Барби</a:t>
            </a:r>
            <a:r>
              <a:rPr lang="ru-RU" dirty="0" smtClean="0"/>
              <a:t> (от 1- 13 штук), в том числе коллекционные.</a:t>
            </a:r>
          </a:p>
          <a:p>
            <a:r>
              <a:rPr lang="ru-RU" dirty="0" smtClean="0"/>
              <a:t>Девочки считают, что кукла </a:t>
            </a:r>
            <a:r>
              <a:rPr lang="ru-RU" dirty="0" err="1" smtClean="0"/>
              <a:t>Барби</a:t>
            </a:r>
            <a:r>
              <a:rPr lang="ru-RU" dirty="0" smtClean="0"/>
              <a:t> самая красивая, с шикарными волосами и богатым гардеробом.</a:t>
            </a:r>
          </a:p>
          <a:p>
            <a:r>
              <a:rPr lang="ru-RU" dirty="0" smtClean="0"/>
              <a:t>У нее много друзей, есть дом, машина, мебель, предметы туалета, домашние животные.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Девочкам нравится, что куклы хорошо гнуться. Им можно шить одежду, делать красивые прически.</a:t>
            </a:r>
          </a:p>
          <a:p>
            <a:r>
              <a:rPr lang="ru-RU" dirty="0" smtClean="0"/>
              <a:t>Из опрошенных мам – каждая покупает своей дочке куклу </a:t>
            </a:r>
            <a:r>
              <a:rPr lang="ru-RU" dirty="0" err="1" smtClean="0"/>
              <a:t>Барби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Родители не видят ничего плохого в том. Что их дочери увлечены играми с куклой </a:t>
            </a:r>
            <a:r>
              <a:rPr lang="ru-RU" dirty="0" err="1" smtClean="0"/>
              <a:t>Барби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Меня всегда интересовали куклы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. Я собрала большую домашнюю коллекцию кукол</a:t>
            </a:r>
            <a:endParaRPr lang="ru-RU" sz="3200" dirty="0"/>
          </a:p>
        </p:txBody>
      </p:sp>
      <p:pic>
        <p:nvPicPr>
          <p:cNvPr id="5" name="Рисунок 4" descr="Изображение 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92421">
            <a:off x="6900585" y="4982612"/>
            <a:ext cx="1643075" cy="1571636"/>
          </a:xfrm>
          <a:prstGeom prst="rect">
            <a:avLst/>
          </a:prstGeom>
        </p:spPr>
      </p:pic>
      <p:pic>
        <p:nvPicPr>
          <p:cNvPr id="6" name="Рисунок 5" descr="Изображение 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45034">
            <a:off x="7912284" y="1213974"/>
            <a:ext cx="1068878" cy="1175766"/>
          </a:xfrm>
          <a:prstGeom prst="rect">
            <a:avLst/>
          </a:prstGeom>
        </p:spPr>
      </p:pic>
      <p:pic>
        <p:nvPicPr>
          <p:cNvPr id="7" name="Рисунок 6" descr="Изображение 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2277" y="3623060"/>
            <a:ext cx="1214446" cy="1143008"/>
          </a:xfrm>
          <a:prstGeom prst="rect">
            <a:avLst/>
          </a:prstGeom>
        </p:spPr>
      </p:pic>
      <p:pic>
        <p:nvPicPr>
          <p:cNvPr id="8" name="Рисунок 7" descr="Изображение 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59146">
            <a:off x="541652" y="1346663"/>
            <a:ext cx="1357322" cy="1404926"/>
          </a:xfrm>
          <a:prstGeom prst="rect">
            <a:avLst/>
          </a:prstGeom>
        </p:spPr>
      </p:pic>
      <p:pic>
        <p:nvPicPr>
          <p:cNvPr id="9" name="Рисунок 8" descr="Изображение 0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4899" y="2486756"/>
            <a:ext cx="1214446" cy="1047736"/>
          </a:xfrm>
          <a:prstGeom prst="rect">
            <a:avLst/>
          </a:prstGeom>
        </p:spPr>
      </p:pic>
      <p:pic>
        <p:nvPicPr>
          <p:cNvPr id="10" name="Рисунок 9" descr="Изображение 0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7299" y="2956196"/>
            <a:ext cx="1428728" cy="1690678"/>
          </a:xfrm>
          <a:prstGeom prst="rect">
            <a:avLst/>
          </a:prstGeom>
        </p:spPr>
      </p:pic>
      <p:pic>
        <p:nvPicPr>
          <p:cNvPr id="11" name="Рисунок 10" descr="Изображение 0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14549">
            <a:off x="540376" y="5058020"/>
            <a:ext cx="1256691" cy="1508029"/>
          </a:xfrm>
          <a:prstGeom prst="rect">
            <a:avLst/>
          </a:prstGeom>
        </p:spPr>
      </p:pic>
      <p:pic>
        <p:nvPicPr>
          <p:cNvPr id="13" name="Рисунок 12" descr="Изображение 055.jpg"/>
          <p:cNvPicPr>
            <a:picLocks noChangeAspect="1"/>
          </p:cNvPicPr>
          <p:nvPr/>
        </p:nvPicPr>
        <p:blipFill rotWithShape="1">
          <a:blip r:embed="rId9" cstate="print"/>
          <a:srcRect l="34813" t="-1215" r="-34813" b="1215"/>
          <a:stretch/>
        </p:blipFill>
        <p:spPr>
          <a:xfrm>
            <a:off x="2408444" y="1885135"/>
            <a:ext cx="6143668" cy="4357718"/>
          </a:xfrm>
          <a:prstGeom prst="rect">
            <a:avLst/>
          </a:prstGeom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 flipV="1">
            <a:off x="857224" y="6857999"/>
            <a:ext cx="8286776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Люблю рисовать, читать книги, журналы о кукле </a:t>
            </a:r>
            <a:r>
              <a:rPr lang="ru-RU" sz="3200" dirty="0" err="1" smtClean="0"/>
              <a:t>Барби</a:t>
            </a:r>
            <a:endParaRPr lang="ru-RU" sz="3200" dirty="0"/>
          </a:p>
        </p:txBody>
      </p:sp>
      <p:pic>
        <p:nvPicPr>
          <p:cNvPr id="10" name="Содержимое 9" descr="Изображение 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190365">
            <a:off x="4489766" y="2096538"/>
            <a:ext cx="4365972" cy="2462263"/>
          </a:xfrm>
        </p:spPr>
      </p:pic>
      <p:pic>
        <p:nvPicPr>
          <p:cNvPr id="12" name="Рисунок 11" descr="Изображение 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2"/>
            <a:ext cx="4500562" cy="35480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00240"/>
            <a:ext cx="8643998" cy="2714644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/>
              <a:t>Гипотеза</a:t>
            </a:r>
            <a:r>
              <a:rPr lang="ru-RU" sz="3200" dirty="0" smtClean="0"/>
              <a:t>: Если с куклой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> играют все знакомые мне девочки, значит она популярна среди них, у этой игрушки богатая история, много привлекательного и интересного.  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Занимаюсь в объединении «Конструирование и моделирование одежды»</a:t>
            </a:r>
            <a:endParaRPr lang="ru-RU" sz="3200" dirty="0"/>
          </a:p>
        </p:txBody>
      </p:sp>
      <p:pic>
        <p:nvPicPr>
          <p:cNvPr id="4" name="Содержимое 3" descr="Изображение 07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9934" t="49680"/>
          <a:stretch/>
        </p:blipFill>
        <p:spPr>
          <a:xfrm>
            <a:off x="611560" y="1719397"/>
            <a:ext cx="4306597" cy="2061928"/>
          </a:xfrm>
        </p:spPr>
      </p:pic>
      <p:pic>
        <p:nvPicPr>
          <p:cNvPr id="5" name="Рисунок 4" descr="Изображение 073.jpg"/>
          <p:cNvPicPr>
            <a:picLocks noChangeAspect="1"/>
          </p:cNvPicPr>
          <p:nvPr/>
        </p:nvPicPr>
        <p:blipFill rotWithShape="1">
          <a:blip r:embed="rId3" cstate="print"/>
          <a:srcRect l="14473" t="20291"/>
          <a:stretch/>
        </p:blipFill>
        <p:spPr>
          <a:xfrm>
            <a:off x="2555776" y="4077072"/>
            <a:ext cx="4094445" cy="2543944"/>
          </a:xfrm>
          <a:prstGeom prst="rect">
            <a:avLst/>
          </a:prstGeom>
        </p:spPr>
      </p:pic>
      <p:pic>
        <p:nvPicPr>
          <p:cNvPr id="6" name="Рисунок 5" descr="Изображение 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412776"/>
            <a:ext cx="2505460" cy="22805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Моя коллекция одежды для куклы</a:t>
            </a:r>
            <a:endParaRPr lang="ru-RU" sz="3200" dirty="0"/>
          </a:p>
        </p:txBody>
      </p:sp>
      <p:pic>
        <p:nvPicPr>
          <p:cNvPr id="4" name="Содержимое 3" descr="Изображение 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357298"/>
            <a:ext cx="4602964" cy="2782890"/>
          </a:xfrm>
        </p:spPr>
      </p:pic>
      <p:pic>
        <p:nvPicPr>
          <p:cNvPr id="5" name="Рисунок 4" descr="Изображение 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0628" cy="3665519"/>
          </a:xfrm>
        </p:spPr>
      </p:pic>
      <p:pic>
        <p:nvPicPr>
          <p:cNvPr id="5" name="Рисунок 4" descr="Изображение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452810"/>
            <a:ext cx="5500694" cy="34051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214291"/>
            <a:ext cx="5429288" cy="3429024"/>
          </a:xfrm>
        </p:spPr>
      </p:pic>
      <p:pic>
        <p:nvPicPr>
          <p:cNvPr id="5" name="Рисунок 4" descr="Изображение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428976"/>
            <a:ext cx="4500530" cy="32147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Мои достижения</a:t>
            </a:r>
            <a:endParaRPr lang="ru-RU" sz="3200" dirty="0"/>
          </a:p>
        </p:txBody>
      </p:sp>
      <p:pic>
        <p:nvPicPr>
          <p:cNvPr id="4" name="Содержимое 3" descr="Изображение 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147515">
            <a:off x="4881187" y="1819667"/>
            <a:ext cx="3788417" cy="2525611"/>
          </a:xfrm>
        </p:spPr>
      </p:pic>
      <p:pic>
        <p:nvPicPr>
          <p:cNvPr id="5" name="Рисунок 4" descr="Изображение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9501">
            <a:off x="562214" y="2060655"/>
            <a:ext cx="3981699" cy="382099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Заключение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 итогам опроса моя гипотеза подтвердилась. Большее число девочек любят куклу </a:t>
            </a:r>
            <a:r>
              <a:rPr lang="ru-RU" dirty="0" err="1" smtClean="0"/>
              <a:t>Барби</a:t>
            </a:r>
            <a:r>
              <a:rPr lang="ru-RU" dirty="0" smtClean="0"/>
              <a:t>, она является самой популярной и любимой куклой современных детей.</a:t>
            </a:r>
          </a:p>
          <a:p>
            <a:r>
              <a:rPr lang="ru-RU" dirty="0" smtClean="0"/>
              <a:t>Девочки с удовольствием читают книги и журналы, собирают наклейки, рисуют, шьют одежду для </a:t>
            </a:r>
            <a:r>
              <a:rPr lang="ru-RU" dirty="0" err="1" smtClean="0"/>
              <a:t>Барби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Игра с куклой </a:t>
            </a:r>
            <a:r>
              <a:rPr lang="ru-RU" dirty="0" err="1" smtClean="0"/>
              <a:t>Барби</a:t>
            </a:r>
            <a:r>
              <a:rPr lang="ru-RU" dirty="0" smtClean="0"/>
              <a:t> формирует вкус, приучает к аккуратности, вырабатывает привычку заботиться о своем внешнем виде, учит организовывать свой быт.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29288"/>
          </a:xfrm>
        </p:spPr>
        <p:txBody>
          <a:bodyPr/>
          <a:lstStyle/>
          <a:p>
            <a:r>
              <a:rPr lang="ru-RU" dirty="0" smtClean="0"/>
              <a:t>Главная особенность куклы </a:t>
            </a:r>
            <a:r>
              <a:rPr lang="ru-RU" dirty="0" err="1" smtClean="0"/>
              <a:t>Барби</a:t>
            </a:r>
            <a:r>
              <a:rPr lang="ru-RU" dirty="0" smtClean="0"/>
              <a:t> – это уже взрослая молодая и красивая девушка. Вот почему многим девочкам хочется быть похожими на нее.</a:t>
            </a:r>
          </a:p>
          <a:p>
            <a:r>
              <a:rPr lang="ru-RU" dirty="0" smtClean="0"/>
              <a:t>Родители тоже не видят ничего плохого в том, что их дочери увлечены игрой с куклой </a:t>
            </a:r>
            <a:r>
              <a:rPr lang="ru-RU" dirty="0" err="1" smtClean="0"/>
              <a:t>Барби</a:t>
            </a:r>
            <a:r>
              <a:rPr lang="ru-RU" dirty="0" smtClean="0"/>
              <a:t>. Напротив, они считают, что эти игры развивают фантазию, прививают навыки будущей мамы, готовят к семейной жизни.</a:t>
            </a:r>
          </a:p>
          <a:p>
            <a:r>
              <a:rPr lang="ru-RU" dirty="0" smtClean="0"/>
              <a:t>Познакомившись с историей куклы </a:t>
            </a:r>
            <a:r>
              <a:rPr lang="ru-RU" dirty="0" err="1" smtClean="0"/>
              <a:t>Барби</a:t>
            </a:r>
            <a:r>
              <a:rPr lang="ru-RU" dirty="0" smtClean="0"/>
              <a:t>, я смогу рассказать об этом своим подружкам.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3116"/>
            <a:ext cx="7572428" cy="1928826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 smtClean="0"/>
              <a:t>Цель: </a:t>
            </a:r>
            <a:r>
              <a:rPr lang="ru-RU" sz="4000" dirty="0" smtClean="0"/>
              <a:t>Раскрыть секрет </a:t>
            </a:r>
            <a:r>
              <a:rPr lang="ru-RU" sz="4000" dirty="0" smtClean="0">
                <a:effectLst/>
              </a:rPr>
              <a:t>популярности </a:t>
            </a:r>
            <a:r>
              <a:rPr lang="ru-RU" sz="4000" dirty="0" smtClean="0"/>
              <a:t> куклы </a:t>
            </a:r>
            <a:r>
              <a:rPr lang="ru-RU" sz="4000" dirty="0" err="1" smtClean="0"/>
              <a:t>Барби</a:t>
            </a:r>
            <a:r>
              <a:rPr lang="ru-RU" sz="4000" dirty="0" smtClean="0"/>
              <a:t>.</a:t>
            </a:r>
            <a:endParaRPr lang="ru-RU" sz="4000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79"/>
            <a:ext cx="8286808" cy="5429289"/>
          </a:xfrm>
        </p:spPr>
        <p:txBody>
          <a:bodyPr>
            <a:normAutofit/>
          </a:bodyPr>
          <a:lstStyle/>
          <a:p>
            <a:pPr algn="l"/>
            <a:r>
              <a:rPr lang="ru-RU" sz="3200" u="sng" dirty="0" smtClean="0"/>
              <a:t>Задачи: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узнать о происхождении, укладе жизни и нарядах куклы </a:t>
            </a:r>
            <a:r>
              <a:rPr lang="ru-RU" sz="3200" dirty="0" err="1" smtClean="0"/>
              <a:t>Барби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провести опрос девочек моего возраста и их родителей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сшить своими руками наряды для своей куклы </a:t>
            </a:r>
            <a:r>
              <a:rPr lang="ru-RU" sz="3200" dirty="0" err="1" smtClean="0"/>
              <a:t>Барби</a:t>
            </a:r>
            <a:endParaRPr lang="ru-RU" sz="3200" u="sng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00750" cy="41431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История куклы </a:t>
            </a:r>
            <a:r>
              <a:rPr lang="ru-RU" sz="3200" dirty="0" err="1" smtClean="0"/>
              <a:t>Барби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714356"/>
            <a:ext cx="5897880" cy="214314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100" dirty="0" smtClean="0"/>
              <a:t>Кукла </a:t>
            </a:r>
            <a:r>
              <a:rPr lang="ru-RU" sz="5100" dirty="0" err="1" smtClean="0"/>
              <a:t>Барби</a:t>
            </a:r>
            <a:r>
              <a:rPr lang="ru-RU" sz="5100" dirty="0" smtClean="0"/>
              <a:t> появилась на свет 9марта 1959 года в США, штат </a:t>
            </a:r>
            <a:r>
              <a:rPr lang="ru-RU" sz="5100" dirty="0" err="1" smtClean="0"/>
              <a:t>Висконсии</a:t>
            </a:r>
            <a:r>
              <a:rPr lang="ru-RU" sz="5100" dirty="0" smtClean="0"/>
              <a:t>. Мама знаменитой куклы – американка Рут </a:t>
            </a:r>
            <a:r>
              <a:rPr lang="ru-RU" sz="5100" dirty="0" err="1" smtClean="0"/>
              <a:t>Хендлер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2" name="Содержимое 4" descr="image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72132" y="2714620"/>
            <a:ext cx="3210145" cy="2428868"/>
          </a:xfrm>
          <a:prstGeom prst="rect">
            <a:avLst/>
          </a:prstGeom>
        </p:spPr>
      </p:pic>
      <p:pic>
        <p:nvPicPr>
          <p:cNvPr id="9" name="Содержимое 6" descr="68ad847805a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3929066"/>
            <a:ext cx="3643338" cy="23574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85728"/>
            <a:ext cx="7786710" cy="3429024"/>
          </a:xfrm>
        </p:spPr>
        <p:txBody>
          <a:bodyPr>
            <a:normAutofit lnSpcReduction="10000"/>
          </a:bodyPr>
          <a:lstStyle/>
          <a:p>
            <a:pPr lvl="8" algn="ctr">
              <a:buNone/>
            </a:pPr>
            <a:r>
              <a:rPr lang="ru-RU" sz="2800" dirty="0" smtClean="0"/>
              <a:t>В середине сороковых годов прошлого века Рут и ее муж </a:t>
            </a:r>
            <a:r>
              <a:rPr lang="ru-RU" sz="2800" dirty="0" err="1" smtClean="0"/>
              <a:t>Эллиот</a:t>
            </a:r>
            <a:r>
              <a:rPr lang="ru-RU" sz="2800" dirty="0" smtClean="0"/>
              <a:t> открыли фирму </a:t>
            </a:r>
            <a:r>
              <a:rPr lang="ru-RU" sz="2800" dirty="0" err="1" smtClean="0"/>
              <a:t>Маттел</a:t>
            </a:r>
            <a:r>
              <a:rPr lang="ru-RU" sz="2800" dirty="0" smtClean="0"/>
              <a:t> (</a:t>
            </a:r>
            <a:r>
              <a:rPr lang="en-US" sz="2800" dirty="0" smtClean="0"/>
              <a:t>Mattel</a:t>
            </a:r>
            <a:r>
              <a:rPr lang="ru-RU" sz="2800" dirty="0" smtClean="0"/>
              <a:t>) по производству деревянных рамок.  В 1957 году фирма </a:t>
            </a:r>
            <a:r>
              <a:rPr lang="ru-RU" sz="2800" dirty="0" err="1" smtClean="0"/>
              <a:t>Маттел</a:t>
            </a:r>
            <a:r>
              <a:rPr lang="ru-RU" sz="2800" dirty="0" smtClean="0"/>
              <a:t> начинает выпуск кукольных домиков и деревянных шкатулок.</a:t>
            </a:r>
            <a:endParaRPr lang="ru-RU" sz="2800" dirty="0"/>
          </a:p>
        </p:txBody>
      </p:sp>
      <p:pic>
        <p:nvPicPr>
          <p:cNvPr id="8" name="Содержимое 5" descr="Barbie_ruth-elli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500034" y="3786190"/>
            <a:ext cx="3786214" cy="2857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1252</Words>
  <Application>Microsoft Office PowerPoint</Application>
  <PresentationFormat>Экран (4:3)</PresentationFormat>
  <Paragraphs>78</Paragraphs>
  <Slides>56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Апекс</vt:lpstr>
      <vt:lpstr>Моя любимая кукла Барби</vt:lpstr>
      <vt:lpstr>Презентация PowerPoint</vt:lpstr>
      <vt:lpstr>Презентация PowerPoint</vt:lpstr>
      <vt:lpstr>Проблема: Как появилась кукла Барби и почему она так популярна среди девочек?</vt:lpstr>
      <vt:lpstr>Гипотеза: Если с куклой Барби играют все знакомые мне девочки, значит она популярна среди них, у этой игрушки богатая история, много привлекательного и интересного.  </vt:lpstr>
      <vt:lpstr>Цель: Раскрыть секрет популярности  куклы Барби.</vt:lpstr>
      <vt:lpstr>Задачи:   - узнать о происхождении, укладе жизни и нарядах куклы Барби  - провести опрос девочек моего возраста и их родителей  - сшить своими руками наряды для своей куклы Барби</vt:lpstr>
      <vt:lpstr>История куклы Барби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кукла Барби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Актриса Мэрилин Монро</vt:lpstr>
      <vt:lpstr>Героиня фильма «Унесенные ветром» - Скарлетт  О,Хара</vt:lpstr>
      <vt:lpstr>Актрисы Одри Хепберн и  Софи Лорен</vt:lpstr>
      <vt:lpstr>Золушка и спящая красавица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 временем внешность куклы Барби изменилась. Появились африканки, азиатки, латиноамериканки</vt:lpstr>
      <vt:lpstr>Презентация PowerPoint</vt:lpstr>
      <vt:lpstr>Многоликая модница стала интернациональной игрушкой – появились целые серии кукол в национальных костюмах, более 25 национальностей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В1993 году появилась говорящая кукла Барби «Hello Barbie» – Хелло Барби</vt:lpstr>
      <vt:lpstr>В 2001 году выпустили самый первый мультфильм «Барби и Щелкунчик»</vt:lpstr>
      <vt:lpstr>В России кукла Барби появилась        25 лет назад</vt:lpstr>
      <vt:lpstr>Что привлекает девочек в кукле Барби?</vt:lpstr>
      <vt:lpstr>Вопросы анкеты для девочек:</vt:lpstr>
      <vt:lpstr>Я решила узнать мнение не только девочек, но и родителей. Вопросы анкеты для родителей</vt:lpstr>
      <vt:lpstr>Результаты опроса следующие:</vt:lpstr>
      <vt:lpstr>Презентация PowerPoint</vt:lpstr>
      <vt:lpstr>Меня всегда интересовали куклы Барби. Я собрала большую домашнюю коллекцию кукол</vt:lpstr>
      <vt:lpstr>Люблю рисовать, читать книги, журналы о кукле Барби</vt:lpstr>
      <vt:lpstr>Занимаюсь в объединении «Конструирование и моделирование одежды»</vt:lpstr>
      <vt:lpstr>Моя коллекция одежды для куклы</vt:lpstr>
      <vt:lpstr>Презентация PowerPoint</vt:lpstr>
      <vt:lpstr>Презентация PowerPoint</vt:lpstr>
      <vt:lpstr>Мои достижения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216</cp:revision>
  <dcterms:modified xsi:type="dcterms:W3CDTF">2018-03-26T06:30:44Z</dcterms:modified>
</cp:coreProperties>
</file>